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3" r:id="rId4"/>
    <p:sldId id="260" r:id="rId5"/>
    <p:sldId id="266" r:id="rId6"/>
    <p:sldId id="273" r:id="rId7"/>
    <p:sldId id="262" r:id="rId8"/>
    <p:sldId id="270" r:id="rId9"/>
    <p:sldId id="271" r:id="rId10"/>
    <p:sldId id="259" r:id="rId11"/>
    <p:sldId id="276" r:id="rId12"/>
    <p:sldId id="279" r:id="rId13"/>
    <p:sldId id="277" r:id="rId14"/>
    <p:sldId id="278" r:id="rId1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5" autoAdjust="0"/>
    <p:restoredTop sz="95245" autoAdjust="0"/>
  </p:normalViewPr>
  <p:slideViewPr>
    <p:cSldViewPr>
      <p:cViewPr varScale="1">
        <p:scale>
          <a:sx n="75" d="100"/>
          <a:sy n="75" d="100"/>
        </p:scale>
        <p:origin x="-9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2EDB5DA-EA55-4874-BA14-BE17BD0E9A1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A21EB-5588-4657-B065-DA71C212913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64FF4-463E-4A11-82AF-122F4AFD0C5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3254E-BABC-42DE-A310-FCDB3A6D25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3853D-45C8-4D9A-83CA-FCF5FD8B9F9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6BD7E-B974-4F63-8B7D-DEC8115A56C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739A8-03D2-4D83-8979-F6BB85307B7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E9FEE-2D3B-46B4-BEBE-8A649A4AA5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67759-3A50-46B0-8E67-3A2B1D1CE7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B077C-385E-4A3B-8671-A9830564C8C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85735-F679-4FCB-9798-DCE2B22B52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7A718-9DF6-4012-802B-A71CDAC7E82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1C018-9093-4143-BB88-7E197F07A6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B5A0A-9165-4925-9C4D-046AE94548B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FB7DC-4B0F-4EF8-9BDA-7384FEC918C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730CB3D-B091-42B3-8047-21CB8AEB9D4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mailto:lenka.pacovska@educanet.c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276475"/>
            <a:ext cx="7772400" cy="1470025"/>
          </a:xfrm>
        </p:spPr>
        <p:txBody>
          <a:bodyPr/>
          <a:lstStyle/>
          <a:p>
            <a:pPr eaLnBrk="1" hangingPunct="1"/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err="1" smtClean="0">
                <a:solidFill>
                  <a:srgbClr val="006699"/>
                </a:solidFill>
              </a:rPr>
              <a:t>EDUCAnet</a:t>
            </a:r>
            <a:r>
              <a:rPr lang="cs-CZ" sz="4000" dirty="0" smtClean="0">
                <a:solidFill>
                  <a:srgbClr val="006699"/>
                </a:solidFill>
              </a:rPr>
              <a:t> Praha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4652963"/>
            <a:ext cx="6400800" cy="1752600"/>
          </a:xfrm>
        </p:spPr>
        <p:txBody>
          <a:bodyPr/>
          <a:lstStyle/>
          <a:p>
            <a:pPr eaLnBrk="1" hangingPunct="1"/>
            <a:r>
              <a:rPr lang="cs-CZ" dirty="0" err="1" smtClean="0"/>
              <a:t>Kick</a:t>
            </a:r>
            <a:r>
              <a:rPr lang="cs-CZ" dirty="0" smtClean="0"/>
              <a:t>-</a:t>
            </a:r>
            <a:r>
              <a:rPr lang="cs-CZ" dirty="0" err="1" smtClean="0"/>
              <a:t>off</a:t>
            </a:r>
            <a:r>
              <a:rPr lang="cs-CZ" dirty="0" smtClean="0"/>
              <a:t> meeting</a:t>
            </a:r>
          </a:p>
          <a:p>
            <a:pPr eaLnBrk="1" hangingPunct="1"/>
            <a:r>
              <a:rPr lang="cs-CZ" dirty="0" smtClean="0"/>
              <a:t>Project </a:t>
            </a:r>
            <a:r>
              <a:rPr lang="cs-CZ" dirty="0" err="1" smtClean="0"/>
              <a:t>Meumories</a:t>
            </a:r>
            <a:endParaRPr lang="cs-CZ" dirty="0" smtClean="0"/>
          </a:p>
          <a:p>
            <a:pPr eaLnBrk="1" hangingPunct="1"/>
            <a:r>
              <a:rPr lang="cs-CZ" dirty="0" smtClean="0"/>
              <a:t>6.-8.10.2010</a:t>
            </a:r>
          </a:p>
        </p:txBody>
      </p:sp>
      <p:pic>
        <p:nvPicPr>
          <p:cNvPr id="3076" name="Picture 7" descr="Logo modr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908050"/>
            <a:ext cx="4464050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About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me</a:t>
            </a:r>
            <a:endParaRPr lang="cs-CZ" dirty="0" smtClean="0">
              <a:solidFill>
                <a:srgbClr val="006699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cs-CZ" dirty="0" smtClean="0"/>
              <a:t>I </a:t>
            </a:r>
            <a:r>
              <a:rPr lang="cs-CZ" dirty="0" err="1" smtClean="0"/>
              <a:t>work</a:t>
            </a:r>
            <a:r>
              <a:rPr lang="cs-CZ" dirty="0" smtClean="0"/>
              <a:t> as a </a:t>
            </a:r>
            <a:r>
              <a:rPr lang="cs-CZ" dirty="0" err="1" smtClean="0"/>
              <a:t>project</a:t>
            </a:r>
            <a:r>
              <a:rPr lang="cs-CZ" dirty="0" smtClean="0"/>
              <a:t> </a:t>
            </a:r>
            <a:r>
              <a:rPr lang="cs-CZ" dirty="0" err="1" smtClean="0"/>
              <a:t>coordinator</a:t>
            </a:r>
            <a:endParaRPr lang="cs-CZ" dirty="0" smtClean="0"/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cs-CZ" dirty="0" smtClean="0"/>
              <a:t>I 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responsible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fundrising</a:t>
            </a:r>
            <a:endParaRPr lang="cs-CZ" dirty="0" smtClean="0"/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cs-CZ" dirty="0" smtClean="0"/>
              <a:t>I </a:t>
            </a:r>
            <a:r>
              <a:rPr lang="cs-CZ" dirty="0" err="1" smtClean="0"/>
              <a:t>create</a:t>
            </a:r>
            <a:r>
              <a:rPr lang="cs-CZ" dirty="0" smtClean="0"/>
              <a:t>, </a:t>
            </a:r>
            <a:r>
              <a:rPr lang="cs-CZ" dirty="0" err="1" smtClean="0"/>
              <a:t>coordinate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manage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projects</a:t>
            </a:r>
            <a:endParaRPr lang="cs-CZ" dirty="0" smtClean="0"/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cs-CZ" dirty="0" smtClean="0"/>
              <a:t>I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six</a:t>
            </a:r>
            <a:r>
              <a:rPr lang="cs-CZ" dirty="0" smtClean="0"/>
              <a:t> </a:t>
            </a:r>
            <a:r>
              <a:rPr lang="cs-CZ" dirty="0" err="1" smtClean="0"/>
              <a:t>school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our</a:t>
            </a:r>
            <a:r>
              <a:rPr lang="cs-CZ" dirty="0" smtClean="0"/>
              <a:t> network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cs-CZ" dirty="0" smtClean="0"/>
              <a:t>I </a:t>
            </a:r>
            <a:r>
              <a:rPr lang="cs-CZ" dirty="0" err="1" smtClean="0"/>
              <a:t>was</a:t>
            </a:r>
            <a:r>
              <a:rPr lang="cs-CZ" dirty="0" smtClean="0"/>
              <a:t> a </a:t>
            </a:r>
            <a:r>
              <a:rPr lang="cs-CZ" dirty="0" err="1" smtClean="0"/>
              <a:t>Grundtvig</a:t>
            </a:r>
            <a:r>
              <a:rPr lang="cs-CZ" dirty="0" smtClean="0"/>
              <a:t> </a:t>
            </a:r>
            <a:r>
              <a:rPr lang="cs-CZ" dirty="0" err="1" smtClean="0"/>
              <a:t>project</a:t>
            </a:r>
            <a:r>
              <a:rPr lang="cs-CZ" dirty="0" smtClean="0"/>
              <a:t> </a:t>
            </a:r>
            <a:r>
              <a:rPr lang="cs-CZ" dirty="0" err="1" smtClean="0"/>
              <a:t>coordinator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seniors</a:t>
            </a:r>
            <a:r>
              <a:rPr lang="cs-CZ" dirty="0" smtClean="0"/>
              <a:t> (2007-2009)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Prague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school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projects</a:t>
            </a:r>
            <a:endParaRPr lang="cs-CZ" dirty="0" smtClean="0">
              <a:solidFill>
                <a:srgbClr val="006699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cs-CZ" sz="2400" dirty="0" smtClean="0"/>
              <a:t>Project „</a:t>
            </a:r>
            <a:r>
              <a:rPr lang="cs-CZ" sz="2400" dirty="0" err="1" smtClean="0"/>
              <a:t>Meumories</a:t>
            </a:r>
            <a:r>
              <a:rPr lang="cs-CZ" sz="2400" dirty="0" smtClean="0"/>
              <a:t>“ (</a:t>
            </a:r>
            <a:r>
              <a:rPr lang="cs-CZ" sz="2400" dirty="0" err="1" smtClean="0"/>
              <a:t>Grundtvig</a:t>
            </a:r>
            <a:r>
              <a:rPr lang="cs-CZ" sz="2400" dirty="0" smtClean="0"/>
              <a:t>)</a:t>
            </a:r>
          </a:p>
          <a:p>
            <a:pPr eaLnBrk="1" hangingPunct="1">
              <a:spcAft>
                <a:spcPts val="600"/>
              </a:spcAft>
            </a:pPr>
            <a:r>
              <a:rPr lang="cs-CZ" sz="2400" dirty="0" smtClean="0"/>
              <a:t>Project „</a:t>
            </a:r>
            <a:r>
              <a:rPr lang="cs-CZ" sz="2400" dirty="0" err="1" smtClean="0"/>
              <a:t>Toward</a:t>
            </a:r>
            <a:r>
              <a:rPr lang="cs-CZ" sz="2400" dirty="0" smtClean="0"/>
              <a:t> a </a:t>
            </a:r>
            <a:r>
              <a:rPr lang="cs-CZ" sz="2400" dirty="0" err="1" smtClean="0"/>
              <a:t>Common</a:t>
            </a:r>
            <a:r>
              <a:rPr lang="cs-CZ" sz="2400" dirty="0" smtClean="0"/>
              <a:t> </a:t>
            </a:r>
            <a:r>
              <a:rPr lang="cs-CZ" sz="2400" dirty="0" err="1" smtClean="0"/>
              <a:t>Understanding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Democracy</a:t>
            </a:r>
            <a:r>
              <a:rPr lang="cs-CZ" sz="2400" dirty="0" smtClean="0"/>
              <a:t> in </a:t>
            </a:r>
            <a:r>
              <a:rPr lang="cs-CZ" sz="2400" dirty="0" err="1" smtClean="0"/>
              <a:t>Europe</a:t>
            </a:r>
            <a:r>
              <a:rPr lang="cs-CZ" sz="2400" dirty="0" smtClean="0"/>
              <a:t>“ (</a:t>
            </a:r>
            <a:r>
              <a:rPr lang="cs-CZ" sz="2400" dirty="0" err="1" smtClean="0"/>
              <a:t>Comenius</a:t>
            </a:r>
            <a:r>
              <a:rPr lang="cs-CZ" sz="2400" dirty="0" smtClean="0"/>
              <a:t>)</a:t>
            </a:r>
          </a:p>
          <a:p>
            <a:pPr eaLnBrk="1" hangingPunct="1">
              <a:spcAft>
                <a:spcPts val="600"/>
              </a:spcAft>
            </a:pPr>
            <a:r>
              <a:rPr lang="cs-CZ" sz="2400" dirty="0" smtClean="0"/>
              <a:t>Project </a:t>
            </a:r>
            <a:r>
              <a:rPr lang="cs-CZ" sz="2400" dirty="0" err="1" smtClean="0"/>
              <a:t>Innovation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school</a:t>
            </a:r>
            <a:r>
              <a:rPr lang="cs-CZ" sz="2400" dirty="0" smtClean="0"/>
              <a:t> </a:t>
            </a:r>
            <a:r>
              <a:rPr lang="cs-CZ" sz="2400" dirty="0" err="1" smtClean="0"/>
              <a:t>education</a:t>
            </a:r>
            <a:r>
              <a:rPr lang="cs-CZ" sz="2400" dirty="0" smtClean="0"/>
              <a:t> (ESF)</a:t>
            </a:r>
          </a:p>
          <a:p>
            <a:pPr eaLnBrk="1" hangingPunct="1">
              <a:spcAft>
                <a:spcPts val="600"/>
              </a:spcAft>
            </a:pPr>
            <a:r>
              <a:rPr lang="cs-CZ" sz="2400" dirty="0" smtClean="0"/>
              <a:t>Project „management </a:t>
            </a:r>
            <a:r>
              <a:rPr lang="cs-CZ" sz="2400" dirty="0" err="1" smtClean="0"/>
              <a:t>skills</a:t>
            </a:r>
            <a:r>
              <a:rPr lang="cs-CZ" sz="2400" dirty="0" smtClean="0"/>
              <a:t>“ </a:t>
            </a:r>
          </a:p>
          <a:p>
            <a:pPr eaLnBrk="1" hangingPunct="1"/>
            <a:endParaRPr lang="cs-CZ" dirty="0" smtClean="0"/>
          </a:p>
        </p:txBody>
      </p:sp>
      <p:pic>
        <p:nvPicPr>
          <p:cNvPr id="17412" name="Zástupný symbol pro obsah 8" descr="Socrates Comenius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52938" y="2428875"/>
            <a:ext cx="4244975" cy="2214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solidFill>
                  <a:srgbClr val="006699"/>
                </a:solidFill>
              </a:rPr>
              <a:t>Project </a:t>
            </a:r>
            <a:r>
              <a:rPr lang="cs-CZ" dirty="0" err="1" smtClean="0">
                <a:solidFill>
                  <a:srgbClr val="006699"/>
                </a:solidFill>
              </a:rPr>
              <a:t>Meumories</a:t>
            </a:r>
            <a:endParaRPr lang="cs-CZ" dirty="0" smtClean="0">
              <a:solidFill>
                <a:srgbClr val="006699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cs-CZ" sz="2800" dirty="0" err="1" smtClean="0"/>
              <a:t>Cooperation</a:t>
            </a:r>
            <a:r>
              <a:rPr lang="cs-CZ" sz="2800" dirty="0" smtClean="0"/>
              <a:t> </a:t>
            </a:r>
            <a:r>
              <a:rPr lang="cs-CZ" sz="2800" dirty="0" err="1" smtClean="0"/>
              <a:t>with</a:t>
            </a:r>
            <a:r>
              <a:rPr lang="cs-CZ" sz="2800" dirty="0" smtClean="0"/>
              <a:t> </a:t>
            </a:r>
            <a:r>
              <a:rPr lang="cs-CZ" sz="2800" dirty="0" err="1" smtClean="0"/>
              <a:t>local</a:t>
            </a:r>
            <a:r>
              <a:rPr lang="cs-CZ" sz="2800" dirty="0" smtClean="0"/>
              <a:t> </a:t>
            </a:r>
            <a:r>
              <a:rPr lang="cs-CZ" sz="2800" dirty="0" err="1" smtClean="0"/>
              <a:t>retirement</a:t>
            </a:r>
            <a:r>
              <a:rPr lang="cs-CZ" sz="2800" dirty="0" smtClean="0"/>
              <a:t> </a:t>
            </a:r>
            <a:r>
              <a:rPr lang="cs-CZ" sz="2800" dirty="0" err="1" smtClean="0"/>
              <a:t>home</a:t>
            </a:r>
            <a:r>
              <a:rPr lang="cs-CZ" sz="2800" dirty="0" smtClean="0"/>
              <a:t>, </a:t>
            </a:r>
            <a:r>
              <a:rPr lang="cs-CZ" sz="2800" dirty="0" err="1" smtClean="0"/>
              <a:t>local</a:t>
            </a:r>
            <a:r>
              <a:rPr lang="cs-CZ" sz="2800" dirty="0" smtClean="0"/>
              <a:t> NGO, </a:t>
            </a:r>
            <a:r>
              <a:rPr lang="cs-CZ" sz="2800" dirty="0" err="1" smtClean="0"/>
              <a:t>local</a:t>
            </a:r>
            <a:r>
              <a:rPr lang="cs-CZ" sz="2800" dirty="0" smtClean="0"/>
              <a:t> senior </a:t>
            </a:r>
            <a:r>
              <a:rPr lang="cs-CZ" sz="2800" dirty="0" err="1" smtClean="0"/>
              <a:t>club</a:t>
            </a:r>
            <a:endParaRPr lang="cs-CZ" sz="2800" dirty="0" smtClean="0"/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cs-CZ" sz="2800" dirty="0" err="1" smtClean="0"/>
              <a:t>Language</a:t>
            </a:r>
            <a:r>
              <a:rPr lang="cs-CZ" sz="2800" dirty="0" smtClean="0"/>
              <a:t> </a:t>
            </a:r>
            <a:r>
              <a:rPr lang="cs-CZ" sz="2800" dirty="0" err="1" smtClean="0"/>
              <a:t>courses</a:t>
            </a:r>
            <a:r>
              <a:rPr lang="cs-CZ" sz="2800" dirty="0" smtClean="0"/>
              <a:t> </a:t>
            </a:r>
            <a:r>
              <a:rPr lang="cs-CZ" sz="2800" dirty="0" err="1" smtClean="0"/>
              <a:t>for</a:t>
            </a:r>
            <a:r>
              <a:rPr lang="cs-CZ" sz="2800" dirty="0" smtClean="0"/>
              <a:t> </a:t>
            </a:r>
            <a:r>
              <a:rPr lang="cs-CZ" sz="2800" dirty="0" err="1" smtClean="0"/>
              <a:t>seniors</a:t>
            </a:r>
            <a:r>
              <a:rPr lang="cs-CZ" sz="2800" dirty="0" smtClean="0"/>
              <a:t> – </a:t>
            </a:r>
            <a:r>
              <a:rPr lang="cs-CZ" sz="2800" dirty="0" err="1" smtClean="0"/>
              <a:t>students</a:t>
            </a:r>
            <a:r>
              <a:rPr lang="cs-CZ" sz="2800" dirty="0" smtClean="0"/>
              <a:t> </a:t>
            </a:r>
            <a:r>
              <a:rPr lang="cs-CZ" sz="2800" dirty="0" err="1" smtClean="0"/>
              <a:t>will</a:t>
            </a:r>
            <a:r>
              <a:rPr lang="cs-CZ" sz="2800" dirty="0" smtClean="0"/>
              <a:t> </a:t>
            </a:r>
            <a:r>
              <a:rPr lang="cs-CZ" sz="2800" dirty="0" err="1" smtClean="0"/>
              <a:t>teach</a:t>
            </a:r>
            <a:endParaRPr lang="cs-CZ" sz="2800" dirty="0" smtClean="0"/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cs-CZ" sz="2800" dirty="0" smtClean="0"/>
              <a:t>ICT </a:t>
            </a:r>
            <a:r>
              <a:rPr lang="cs-CZ" sz="2800" dirty="0" err="1" smtClean="0"/>
              <a:t>courses</a:t>
            </a:r>
            <a:r>
              <a:rPr lang="cs-CZ" sz="2800" dirty="0" smtClean="0"/>
              <a:t> </a:t>
            </a:r>
            <a:r>
              <a:rPr lang="cs-CZ" sz="2800" dirty="0" err="1" smtClean="0"/>
              <a:t>for</a:t>
            </a:r>
            <a:r>
              <a:rPr lang="cs-CZ" sz="2800" dirty="0" smtClean="0"/>
              <a:t> </a:t>
            </a:r>
            <a:r>
              <a:rPr lang="cs-CZ" sz="2800" dirty="0" err="1" smtClean="0"/>
              <a:t>seniors</a:t>
            </a:r>
            <a:r>
              <a:rPr lang="cs-CZ" sz="2800" dirty="0" smtClean="0"/>
              <a:t> – </a:t>
            </a:r>
            <a:r>
              <a:rPr lang="cs-CZ" sz="2800" dirty="0" err="1" smtClean="0"/>
              <a:t>students</a:t>
            </a:r>
            <a:r>
              <a:rPr lang="cs-CZ" sz="2800" dirty="0" smtClean="0"/>
              <a:t> </a:t>
            </a:r>
            <a:r>
              <a:rPr lang="cs-CZ" sz="2800" dirty="0" err="1" smtClean="0"/>
              <a:t>will</a:t>
            </a:r>
            <a:r>
              <a:rPr lang="cs-CZ" sz="2800" dirty="0" smtClean="0"/>
              <a:t> </a:t>
            </a:r>
            <a:r>
              <a:rPr lang="cs-CZ" sz="2800" dirty="0" err="1" smtClean="0"/>
              <a:t>teach</a:t>
            </a:r>
            <a:endParaRPr lang="cs-CZ" sz="2800" dirty="0" smtClean="0"/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cs-CZ" sz="2800" dirty="0" err="1" smtClean="0"/>
              <a:t>Students</a:t>
            </a:r>
            <a:r>
              <a:rPr lang="cs-CZ" sz="2800" dirty="0" smtClean="0"/>
              <a:t> </a:t>
            </a:r>
            <a:r>
              <a:rPr lang="cs-CZ" sz="2800" dirty="0" err="1" smtClean="0"/>
              <a:t>and</a:t>
            </a:r>
            <a:r>
              <a:rPr lang="cs-CZ" sz="2800" dirty="0" smtClean="0"/>
              <a:t> </a:t>
            </a:r>
            <a:r>
              <a:rPr lang="cs-CZ" sz="2800" dirty="0" err="1" smtClean="0"/>
              <a:t>seniors</a:t>
            </a:r>
            <a:r>
              <a:rPr lang="cs-CZ" sz="2800" dirty="0" smtClean="0"/>
              <a:t> </a:t>
            </a:r>
            <a:r>
              <a:rPr lang="cs-CZ" sz="2800" dirty="0" err="1" smtClean="0"/>
              <a:t>will</a:t>
            </a:r>
            <a:r>
              <a:rPr lang="cs-CZ" sz="2800" dirty="0" smtClean="0"/>
              <a:t> </a:t>
            </a:r>
            <a:r>
              <a:rPr lang="cs-CZ" sz="2800" dirty="0" err="1" smtClean="0"/>
              <a:t>create</a:t>
            </a:r>
            <a:r>
              <a:rPr lang="cs-CZ" sz="2800" dirty="0" smtClean="0"/>
              <a:t> a </a:t>
            </a:r>
            <a:r>
              <a:rPr lang="cs-CZ" sz="2800" dirty="0" err="1" smtClean="0"/>
              <a:t>memorz</a:t>
            </a:r>
            <a:r>
              <a:rPr lang="cs-CZ" sz="2800" dirty="0" smtClean="0"/>
              <a:t> </a:t>
            </a:r>
            <a:r>
              <a:rPr lang="cs-CZ" sz="2800" dirty="0" err="1" smtClean="0"/>
              <a:t>book</a:t>
            </a:r>
            <a:endParaRPr lang="cs-CZ" sz="2800" dirty="0" smtClean="0"/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defRPr/>
            </a:pPr>
            <a:r>
              <a:rPr lang="cs-CZ" sz="2800" dirty="0" err="1" smtClean="0"/>
              <a:t>Social</a:t>
            </a:r>
            <a:r>
              <a:rPr lang="cs-CZ" sz="2800" dirty="0" smtClean="0"/>
              <a:t> </a:t>
            </a:r>
            <a:r>
              <a:rPr lang="cs-CZ" sz="2800" dirty="0" err="1" smtClean="0"/>
              <a:t>activites</a:t>
            </a:r>
            <a:r>
              <a:rPr lang="cs-CZ" sz="2800" dirty="0" smtClean="0"/>
              <a:t> </a:t>
            </a:r>
            <a:r>
              <a:rPr lang="cs-CZ" sz="2800" dirty="0" err="1" smtClean="0"/>
              <a:t>with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cooperation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KC Zahrada (</a:t>
            </a:r>
            <a:r>
              <a:rPr lang="cs-CZ" sz="2800" dirty="0" err="1" smtClean="0"/>
              <a:t>Cultural</a:t>
            </a:r>
            <a:r>
              <a:rPr lang="cs-CZ" sz="2800" dirty="0" smtClean="0"/>
              <a:t> center </a:t>
            </a:r>
            <a:r>
              <a:rPr lang="cs-CZ" sz="2800" dirty="0" err="1" smtClean="0"/>
              <a:t>Garden</a:t>
            </a:r>
            <a:r>
              <a:rPr lang="cs-CZ" sz="28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28625" y="285750"/>
            <a:ext cx="8229600" cy="1143000"/>
          </a:xfrm>
        </p:spPr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Our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partners</a:t>
            </a:r>
            <a:endParaRPr lang="cs-CZ" dirty="0" smtClean="0">
              <a:solidFill>
                <a:srgbClr val="006699"/>
              </a:solidFill>
            </a:endParaRPr>
          </a:p>
        </p:txBody>
      </p:sp>
      <p:pic>
        <p:nvPicPr>
          <p:cNvPr id="18435" name="Picture 8" descr="DELL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82713" y="1600200"/>
            <a:ext cx="2185987" cy="2185988"/>
          </a:xfrm>
          <a:noFill/>
        </p:spPr>
      </p:pic>
      <p:pic>
        <p:nvPicPr>
          <p:cNvPr id="18436" name="Picture 10" descr="Googl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43463" y="1963738"/>
            <a:ext cx="3648075" cy="1457325"/>
          </a:xfrm>
          <a:noFill/>
        </p:spPr>
      </p:pic>
      <p:pic>
        <p:nvPicPr>
          <p:cNvPr id="18437" name="Zástupný symbol pro obsah 10" descr="logo_ibm (1)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76788" y="4035425"/>
            <a:ext cx="3781425" cy="1993900"/>
          </a:xfrm>
        </p:spPr>
      </p:pic>
      <p:pic>
        <p:nvPicPr>
          <p:cNvPr id="18438" name="Zástupný symbol pro obsah 7" descr="Microsoft.jpg"/>
          <p:cNvPicPr>
            <a:picLocks noGrp="1" noChangeAspect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109663" y="3938588"/>
            <a:ext cx="2733675" cy="218757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Contacts</a:t>
            </a:r>
            <a:endParaRPr lang="cs-CZ" dirty="0" smtClean="0">
              <a:solidFill>
                <a:srgbClr val="006699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cs-CZ" sz="2400" dirty="0" err="1" smtClean="0"/>
              <a:t>phones</a:t>
            </a:r>
            <a:r>
              <a:rPr lang="cs-CZ" sz="2400" dirty="0" smtClean="0"/>
              <a:t>:</a:t>
            </a:r>
          </a:p>
          <a:p>
            <a:pPr lvl="1" eaLnBrk="1" hangingPunct="1"/>
            <a:r>
              <a:rPr lang="cs-CZ" sz="2000" dirty="0" smtClean="0"/>
              <a:t>774 073 319 (Lenka </a:t>
            </a:r>
            <a:r>
              <a:rPr lang="cs-CZ" sz="2000" dirty="0" err="1" smtClean="0"/>
              <a:t>Pacovska</a:t>
            </a:r>
            <a:r>
              <a:rPr lang="cs-CZ" sz="2000" dirty="0" smtClean="0"/>
              <a:t>)</a:t>
            </a:r>
          </a:p>
          <a:p>
            <a:pPr eaLnBrk="1" hangingPunct="1"/>
            <a:r>
              <a:rPr lang="cs-CZ" sz="2400" dirty="0" smtClean="0"/>
              <a:t>e-mail: </a:t>
            </a:r>
            <a:r>
              <a:rPr lang="cs-CZ" sz="2400" dirty="0" err="1" smtClean="0">
                <a:hlinkClick r:id="rId2"/>
              </a:rPr>
              <a:t>lenka.pacovska</a:t>
            </a:r>
            <a:r>
              <a:rPr lang="cs-CZ" sz="2400" dirty="0" smtClean="0">
                <a:hlinkClick r:id="rId2"/>
              </a:rPr>
              <a:t>@</a:t>
            </a:r>
            <a:r>
              <a:rPr lang="cs-CZ" sz="2400" dirty="0" err="1" smtClean="0">
                <a:hlinkClick r:id="rId2"/>
              </a:rPr>
              <a:t>educanet.cz</a:t>
            </a:r>
            <a:endParaRPr lang="cs-CZ" sz="2400" dirty="0" smtClean="0"/>
          </a:p>
          <a:p>
            <a:pPr eaLnBrk="1" hangingPunct="1">
              <a:buNone/>
            </a:pPr>
            <a:endParaRPr lang="cs-CZ" sz="2400" dirty="0" smtClean="0"/>
          </a:p>
          <a:p>
            <a:pPr eaLnBrk="1" hangingPunct="1"/>
            <a:r>
              <a:rPr lang="cs-CZ" sz="2400" dirty="0" err="1" smtClean="0">
                <a:hlinkClick r:id="rId2"/>
              </a:rPr>
              <a:t>Veronika.bartosova@</a:t>
            </a:r>
          </a:p>
          <a:p>
            <a:pPr eaLnBrk="1" hangingPunct="1"/>
            <a:r>
              <a:rPr lang="cs-CZ" sz="2400" dirty="0" err="1" smtClean="0">
                <a:hlinkClick r:id="rId2"/>
              </a:rPr>
              <a:t>educanet.cz</a:t>
            </a:r>
          </a:p>
          <a:p>
            <a:pPr eaLnBrk="1" hangingPunct="1">
              <a:buNone/>
            </a:pPr>
            <a:endParaRPr lang="cs-CZ" sz="2400" dirty="0" smtClean="0"/>
          </a:p>
          <a:p>
            <a:pPr eaLnBrk="1" hangingPunct="1"/>
            <a:r>
              <a:rPr lang="cs-CZ" sz="2400" dirty="0" smtClean="0"/>
              <a:t>web: </a:t>
            </a:r>
            <a:r>
              <a:rPr lang="cs-CZ" sz="2400" dirty="0" err="1" smtClean="0"/>
              <a:t>praha.educanet.cz</a:t>
            </a:r>
            <a:endParaRPr lang="cs-CZ" sz="2400" dirty="0" smtClean="0"/>
          </a:p>
        </p:txBody>
      </p:sp>
      <p:pic>
        <p:nvPicPr>
          <p:cNvPr id="20484" name="Zástupný symbol pro obsah 6" descr="P1050425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349500"/>
            <a:ext cx="4038600" cy="3027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About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us</a:t>
            </a:r>
            <a:endParaRPr lang="cs-CZ" dirty="0" smtClean="0">
              <a:solidFill>
                <a:srgbClr val="006699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cs-CZ" dirty="0" err="1" smtClean="0"/>
              <a:t>We</a:t>
            </a:r>
            <a:r>
              <a:rPr lang="cs-CZ" dirty="0" smtClean="0"/>
              <a:t> are a network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private</a:t>
            </a:r>
            <a:r>
              <a:rPr lang="cs-CZ" dirty="0" smtClean="0"/>
              <a:t> </a:t>
            </a:r>
            <a:r>
              <a:rPr lang="cs-CZ" dirty="0" err="1" smtClean="0"/>
              <a:t>secondary</a:t>
            </a:r>
            <a:r>
              <a:rPr lang="cs-CZ" dirty="0" smtClean="0"/>
              <a:t> </a:t>
            </a:r>
            <a:r>
              <a:rPr lang="cs-CZ" dirty="0" err="1" smtClean="0"/>
              <a:t>schools</a:t>
            </a:r>
            <a:endParaRPr lang="cs-CZ" dirty="0" smtClean="0"/>
          </a:p>
          <a:p>
            <a:pPr eaLnBrk="1" hangingPunct="1">
              <a:spcAft>
                <a:spcPts val="600"/>
              </a:spcAft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schools</a:t>
            </a:r>
            <a:r>
              <a:rPr lang="cs-CZ" dirty="0" smtClean="0"/>
              <a:t> are </a:t>
            </a:r>
            <a:r>
              <a:rPr lang="cs-CZ" dirty="0" err="1" smtClean="0"/>
              <a:t>spread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Czech</a:t>
            </a:r>
            <a:r>
              <a:rPr lang="cs-CZ" dirty="0" smtClean="0"/>
              <a:t> </a:t>
            </a:r>
            <a:r>
              <a:rPr lang="cs-CZ" dirty="0" err="1" smtClean="0"/>
              <a:t>republic</a:t>
            </a:r>
            <a:r>
              <a:rPr lang="cs-CZ" dirty="0" smtClean="0"/>
              <a:t> </a:t>
            </a:r>
          </a:p>
          <a:p>
            <a:pPr eaLnBrk="1" hangingPunct="1">
              <a:spcAft>
                <a:spcPts val="600"/>
              </a:spcAft>
            </a:pPr>
            <a:r>
              <a:rPr lang="cs-CZ" dirty="0" err="1" smtClean="0"/>
              <a:t>We</a:t>
            </a:r>
            <a:r>
              <a:rPr lang="cs-CZ" dirty="0" smtClean="0"/>
              <a:t> are </a:t>
            </a:r>
            <a:r>
              <a:rPr lang="cs-CZ" dirty="0" err="1" smtClean="0"/>
              <a:t>specialized</a:t>
            </a:r>
            <a:r>
              <a:rPr lang="cs-CZ" dirty="0" smtClean="0"/>
              <a:t> in ICT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languages</a:t>
            </a:r>
            <a:endParaRPr lang="cs-CZ" dirty="0" smtClean="0"/>
          </a:p>
          <a:p>
            <a:pPr eaLnBrk="1" hangingPunct="1">
              <a:spcAft>
                <a:spcPts val="600"/>
              </a:spcAft>
            </a:pP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lots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projects</a:t>
            </a:r>
            <a:r>
              <a:rPr lang="cs-CZ" dirty="0" smtClean="0"/>
              <a:t> (LLP, ESF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Our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school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from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the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air</a:t>
            </a:r>
            <a:endParaRPr lang="cs-CZ" dirty="0" smtClean="0">
              <a:solidFill>
                <a:srgbClr val="006699"/>
              </a:solidFill>
            </a:endParaRPr>
          </a:p>
        </p:txBody>
      </p:sp>
      <p:pic>
        <p:nvPicPr>
          <p:cNvPr id="36869" name="Picture 5" descr="ZŠ Campanus - mapa 2 (1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6525" y="1600200"/>
            <a:ext cx="6330950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About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our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school</a:t>
            </a:r>
            <a:endParaRPr lang="cs-CZ" dirty="0" smtClean="0">
              <a:solidFill>
                <a:srgbClr val="006699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500188"/>
            <a:ext cx="4400550" cy="46863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cs-CZ" sz="2400" dirty="0" smtClean="0"/>
          </a:p>
          <a:p>
            <a:pPr eaLnBrk="1" hangingPunct="1">
              <a:lnSpc>
                <a:spcPct val="90000"/>
              </a:lnSpc>
            </a:pPr>
            <a:endParaRPr lang="cs-CZ" sz="2400" dirty="0" smtClean="0"/>
          </a:p>
          <a:p>
            <a:pPr eaLnBrk="1" hangingPunct="1">
              <a:lnSpc>
                <a:spcPct val="90000"/>
              </a:lnSpc>
            </a:pPr>
            <a:r>
              <a:rPr lang="cs-CZ" sz="2400" dirty="0" err="1" smtClean="0"/>
              <a:t>We</a:t>
            </a:r>
            <a:r>
              <a:rPr lang="cs-CZ" sz="2400" dirty="0" smtClean="0"/>
              <a:t> </a:t>
            </a:r>
            <a:r>
              <a:rPr lang="cs-CZ" sz="2400" dirty="0" err="1" smtClean="0"/>
              <a:t>have</a:t>
            </a:r>
            <a:r>
              <a:rPr lang="cs-CZ" sz="2400" dirty="0" smtClean="0"/>
              <a:t> 240 </a:t>
            </a:r>
            <a:r>
              <a:rPr lang="cs-CZ" sz="2400" dirty="0" err="1" smtClean="0"/>
              <a:t>students</a:t>
            </a:r>
            <a:endParaRPr lang="cs-CZ" sz="2400" dirty="0" smtClean="0"/>
          </a:p>
          <a:p>
            <a:pPr eaLnBrk="1" hangingPunct="1">
              <a:lnSpc>
                <a:spcPct val="90000"/>
              </a:lnSpc>
              <a:buNone/>
            </a:pPr>
            <a:endParaRPr lang="cs-CZ" sz="2400" dirty="0" smtClean="0">
              <a:solidFill>
                <a:srgbClr val="0066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sz="2400" dirty="0" err="1" smtClean="0"/>
              <a:t>We</a:t>
            </a:r>
            <a:r>
              <a:rPr lang="cs-CZ" sz="2400" dirty="0" smtClean="0"/>
              <a:t> </a:t>
            </a:r>
            <a:r>
              <a:rPr lang="cs-CZ" sz="2400" dirty="0" err="1" smtClean="0"/>
              <a:t>have</a:t>
            </a:r>
            <a:r>
              <a:rPr lang="cs-CZ" sz="2400" dirty="0" smtClean="0"/>
              <a:t> on-line </a:t>
            </a:r>
            <a:r>
              <a:rPr lang="cs-CZ" sz="2400" dirty="0" err="1" smtClean="0"/>
              <a:t>education</a:t>
            </a:r>
            <a:r>
              <a:rPr lang="cs-CZ" sz="2400" dirty="0" smtClean="0"/>
              <a:t> (</a:t>
            </a:r>
            <a:r>
              <a:rPr lang="cs-CZ" sz="2400" dirty="0" err="1" smtClean="0"/>
              <a:t>good</a:t>
            </a:r>
            <a:r>
              <a:rPr lang="cs-CZ" sz="2400" dirty="0" smtClean="0"/>
              <a:t> ICT </a:t>
            </a:r>
            <a:r>
              <a:rPr lang="cs-CZ" sz="2400" dirty="0" err="1" smtClean="0"/>
              <a:t>equipment</a:t>
            </a:r>
            <a:r>
              <a:rPr lang="cs-CZ" sz="2400" dirty="0" smtClean="0"/>
              <a:t>)</a:t>
            </a:r>
          </a:p>
          <a:p>
            <a:pPr eaLnBrk="1" hangingPunct="1">
              <a:lnSpc>
                <a:spcPct val="90000"/>
              </a:lnSpc>
              <a:buNone/>
            </a:pPr>
            <a:endParaRPr lang="cs-CZ" sz="2400" dirty="0" smtClean="0"/>
          </a:p>
          <a:p>
            <a:pPr eaLnBrk="1" hangingPunct="1">
              <a:lnSpc>
                <a:spcPct val="90000"/>
              </a:lnSpc>
            </a:pPr>
            <a:r>
              <a:rPr lang="cs-CZ" sz="2400" dirty="0" smtClean="0"/>
              <a:t>W </a:t>
            </a:r>
            <a:r>
              <a:rPr lang="cs-CZ" sz="2400" dirty="0" err="1" smtClean="0"/>
              <a:t>cooperate</a:t>
            </a:r>
            <a:r>
              <a:rPr lang="cs-CZ" sz="2400" dirty="0" smtClean="0"/>
              <a:t> </a:t>
            </a:r>
            <a:r>
              <a:rPr lang="cs-CZ" sz="2400" dirty="0" err="1" smtClean="0"/>
              <a:t>with</a:t>
            </a:r>
            <a:r>
              <a:rPr lang="cs-CZ" sz="2400" dirty="0" smtClean="0"/>
              <a:t> a lot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local</a:t>
            </a:r>
            <a:r>
              <a:rPr lang="cs-CZ" sz="2400" dirty="0" smtClean="0"/>
              <a:t> </a:t>
            </a:r>
            <a:r>
              <a:rPr lang="cs-CZ" sz="2400" dirty="0" err="1" smtClean="0"/>
              <a:t>and</a:t>
            </a:r>
            <a:r>
              <a:rPr lang="cs-CZ" sz="2400" dirty="0" smtClean="0"/>
              <a:t> </a:t>
            </a:r>
            <a:r>
              <a:rPr lang="cs-CZ" sz="2400" dirty="0" err="1" smtClean="0"/>
              <a:t>inetrnational</a:t>
            </a:r>
            <a:r>
              <a:rPr lang="cs-CZ" sz="2400" dirty="0" smtClean="0"/>
              <a:t> </a:t>
            </a:r>
            <a:r>
              <a:rPr lang="cs-CZ" sz="2400" dirty="0" err="1" smtClean="0"/>
              <a:t>institutions</a:t>
            </a:r>
            <a:endParaRPr lang="cs-CZ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2400" dirty="0" smtClean="0">
              <a:solidFill>
                <a:srgbClr val="006699"/>
              </a:solidFill>
            </a:endParaRPr>
          </a:p>
        </p:txBody>
      </p:sp>
      <p:pic>
        <p:nvPicPr>
          <p:cNvPr id="6148" name="Picture 5" descr="Studenti u ntb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2063" y="2357438"/>
            <a:ext cx="3609975" cy="30289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solidFill>
                  <a:srgbClr val="006699"/>
                </a:solidFill>
              </a:rPr>
              <a:t>ICT </a:t>
            </a:r>
            <a:r>
              <a:rPr lang="cs-CZ" dirty="0" err="1" smtClean="0">
                <a:solidFill>
                  <a:srgbClr val="006699"/>
                </a:solidFill>
              </a:rPr>
              <a:t>equippment</a:t>
            </a:r>
            <a:endParaRPr lang="cs-CZ" dirty="0" smtClean="0">
              <a:solidFill>
                <a:srgbClr val="006699"/>
              </a:solidFill>
            </a:endParaRPr>
          </a:p>
        </p:txBody>
      </p:sp>
      <p:sp>
        <p:nvSpPr>
          <p:cNvPr id="10243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428625" y="1571625"/>
            <a:ext cx="4038600" cy="4525963"/>
          </a:xfrm>
        </p:spPr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cs-CZ" sz="2800" dirty="0" err="1" smtClean="0"/>
              <a:t>All</a:t>
            </a:r>
            <a:r>
              <a:rPr lang="cs-CZ" sz="2800" dirty="0" smtClean="0"/>
              <a:t> </a:t>
            </a:r>
            <a:r>
              <a:rPr lang="cs-CZ" sz="2800" dirty="0" err="1" smtClean="0"/>
              <a:t>students</a:t>
            </a:r>
            <a:r>
              <a:rPr lang="cs-CZ" sz="2800" dirty="0" smtClean="0"/>
              <a:t> </a:t>
            </a:r>
            <a:r>
              <a:rPr lang="cs-CZ" sz="2800" dirty="0" err="1" smtClean="0"/>
              <a:t>have</a:t>
            </a:r>
            <a:r>
              <a:rPr lang="cs-CZ" sz="2800" dirty="0" smtClean="0"/>
              <a:t> a notebook</a:t>
            </a:r>
          </a:p>
          <a:p>
            <a:pPr eaLnBrk="1" hangingPunct="1">
              <a:spcAft>
                <a:spcPts val="1800"/>
              </a:spcAft>
            </a:pPr>
            <a:r>
              <a:rPr lang="cs-CZ" sz="2800" dirty="0" err="1" smtClean="0"/>
              <a:t>All</a:t>
            </a:r>
            <a:r>
              <a:rPr lang="cs-CZ" sz="2800" dirty="0" smtClean="0"/>
              <a:t> </a:t>
            </a:r>
            <a:r>
              <a:rPr lang="cs-CZ" sz="2800" dirty="0" err="1" smtClean="0"/>
              <a:t>classrooms</a:t>
            </a:r>
            <a:r>
              <a:rPr lang="cs-CZ" sz="2800" dirty="0" smtClean="0"/>
              <a:t> </a:t>
            </a:r>
            <a:r>
              <a:rPr lang="cs-CZ" sz="2800" dirty="0" err="1" smtClean="0"/>
              <a:t>have</a:t>
            </a:r>
            <a:r>
              <a:rPr lang="cs-CZ" sz="2800" dirty="0" smtClean="0"/>
              <a:t> a </a:t>
            </a:r>
            <a:r>
              <a:rPr lang="cs-CZ" sz="2800" dirty="0" err="1" smtClean="0"/>
              <a:t>smartboard</a:t>
            </a:r>
            <a:endParaRPr lang="cs-CZ" sz="2800" dirty="0" smtClean="0"/>
          </a:p>
          <a:p>
            <a:pPr eaLnBrk="1" hangingPunct="1">
              <a:spcAft>
                <a:spcPts val="1800"/>
              </a:spcAft>
            </a:pPr>
            <a:r>
              <a:rPr lang="cs-CZ" sz="2800" dirty="0" err="1" smtClean="0"/>
              <a:t>Langage</a:t>
            </a:r>
            <a:r>
              <a:rPr lang="cs-CZ" sz="2800" dirty="0" smtClean="0"/>
              <a:t> </a:t>
            </a:r>
            <a:r>
              <a:rPr lang="cs-CZ" sz="2800" dirty="0" err="1" smtClean="0"/>
              <a:t>classrooms</a:t>
            </a:r>
            <a:r>
              <a:rPr lang="cs-CZ" sz="2800" dirty="0" smtClean="0"/>
              <a:t> – LCD TV</a:t>
            </a:r>
            <a:endParaRPr lang="cs-CZ" sz="2000" dirty="0" smtClean="0"/>
          </a:p>
        </p:txBody>
      </p:sp>
      <p:pic>
        <p:nvPicPr>
          <p:cNvPr id="10244" name="Picture 6" descr="tabul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70463" y="1600200"/>
            <a:ext cx="3394075" cy="4525963"/>
          </a:xfrm>
          <a:noFill/>
        </p:spPr>
      </p:pic>
      <p:pic>
        <p:nvPicPr>
          <p:cNvPr id="10245" name="Picture 7" descr="tabul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1628775"/>
            <a:ext cx="3394075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Language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classrooms</a:t>
            </a:r>
            <a:endParaRPr lang="el-GR" sz="2400" dirty="0" smtClean="0">
              <a:solidFill>
                <a:srgbClr val="006699"/>
              </a:solidFill>
              <a:cs typeface="Arial" charset="0"/>
            </a:endParaRPr>
          </a:p>
        </p:txBody>
      </p:sp>
      <p:pic>
        <p:nvPicPr>
          <p:cNvPr id="11267" name="Picture 6" descr="jazyky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79463" y="1600200"/>
            <a:ext cx="3394075" cy="4525963"/>
          </a:xfrm>
          <a:noFill/>
        </p:spPr>
      </p:pic>
      <p:sp>
        <p:nvSpPr>
          <p:cNvPr id="11268" name="Rectangle 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5400" y="1600200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800" smtClean="0"/>
              <a:t>	. </a:t>
            </a:r>
          </a:p>
        </p:txBody>
      </p:sp>
      <p:pic>
        <p:nvPicPr>
          <p:cNvPr id="11269" name="Picture 10" descr="jazyky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70463" y="1600200"/>
            <a:ext cx="3394075" cy="4525963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Our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classrooms</a:t>
            </a:r>
            <a:endParaRPr lang="el-GR" dirty="0" smtClean="0">
              <a:solidFill>
                <a:srgbClr val="006699"/>
              </a:solidFill>
              <a:cs typeface="Arial" charset="0"/>
            </a:endParaRPr>
          </a:p>
        </p:txBody>
      </p:sp>
      <p:pic>
        <p:nvPicPr>
          <p:cNvPr id="13315" name="Picture 13" descr="učebna G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Our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classrooms</a:t>
            </a:r>
            <a:endParaRPr lang="cs-CZ" dirty="0" smtClean="0">
              <a:solidFill>
                <a:srgbClr val="006699"/>
              </a:solidFill>
            </a:endParaRPr>
          </a:p>
        </p:txBody>
      </p:sp>
      <p:pic>
        <p:nvPicPr>
          <p:cNvPr id="14339" name="Picture 5" descr="učebna 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4087" cy="4525963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98600"/>
          </a:xfrm>
        </p:spPr>
        <p:txBody>
          <a:bodyPr/>
          <a:lstStyle/>
          <a:p>
            <a:pPr eaLnBrk="1" hangingPunct="1"/>
            <a:r>
              <a:rPr lang="cs-CZ" dirty="0" err="1" smtClean="0">
                <a:solidFill>
                  <a:srgbClr val="006699"/>
                </a:solidFill>
              </a:rPr>
              <a:t>For</a:t>
            </a:r>
            <a:r>
              <a:rPr lang="cs-CZ" dirty="0" smtClean="0">
                <a:solidFill>
                  <a:srgbClr val="006699"/>
                </a:solidFill>
              </a:rPr>
              <a:t> </a:t>
            </a:r>
            <a:r>
              <a:rPr lang="cs-CZ" dirty="0" err="1" smtClean="0">
                <a:solidFill>
                  <a:srgbClr val="006699"/>
                </a:solidFill>
              </a:rPr>
              <a:t>sports</a:t>
            </a:r>
            <a:endParaRPr lang="cs-CZ" dirty="0" smtClean="0">
              <a:solidFill>
                <a:srgbClr val="006699"/>
              </a:solidFill>
            </a:endParaRPr>
          </a:p>
        </p:txBody>
      </p:sp>
      <p:pic>
        <p:nvPicPr>
          <p:cNvPr id="16387" name="Picture 6" descr="atletická dráh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347913"/>
            <a:ext cx="4038600" cy="3028950"/>
          </a:xfrm>
          <a:noFill/>
        </p:spPr>
      </p:pic>
      <p:pic>
        <p:nvPicPr>
          <p:cNvPr id="16388" name="Picture 7" descr="tělocvičn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347913"/>
            <a:ext cx="4038600" cy="3028950"/>
          </a:xfr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2317</TotalTime>
  <Words>250</Words>
  <Application>Microsoft Office PowerPoint</Application>
  <PresentationFormat>Předvádění na obrazovce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Výchozí návrh</vt:lpstr>
      <vt:lpstr>  EDUCAnet Praha</vt:lpstr>
      <vt:lpstr>About us</vt:lpstr>
      <vt:lpstr>Our school from the air</vt:lpstr>
      <vt:lpstr>About our school</vt:lpstr>
      <vt:lpstr>ICT equippment</vt:lpstr>
      <vt:lpstr>Language classrooms</vt:lpstr>
      <vt:lpstr>Our classrooms</vt:lpstr>
      <vt:lpstr>Our classrooms</vt:lpstr>
      <vt:lpstr>For sports</vt:lpstr>
      <vt:lpstr>About me</vt:lpstr>
      <vt:lpstr>Prague school projects</vt:lpstr>
      <vt:lpstr>Project Meumories</vt:lpstr>
      <vt:lpstr>Our partners</vt:lpstr>
      <vt:lpstr>Contacts</vt:lpstr>
    </vt:vector>
  </TitlesOfParts>
  <Company>EDUCAnet, a.s.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Jan Jirátko</dc:creator>
  <cp:lastModifiedBy>lenka.pacovska</cp:lastModifiedBy>
  <cp:revision>146</cp:revision>
  <dcterms:created xsi:type="dcterms:W3CDTF">2008-06-14T17:39:24Z</dcterms:created>
  <dcterms:modified xsi:type="dcterms:W3CDTF">2010-10-13T08:10:04Z</dcterms:modified>
</cp:coreProperties>
</file>