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4" r:id="rId1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B87BFE71-926F-4013-A15E-096CFFC80171}" type="datetimeFigureOut">
              <a:rPr lang="el-GR"/>
              <a:pPr>
                <a:defRPr/>
              </a:pPr>
              <a:t>13/10/2010</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7ADD2EF-649F-418D-B2BE-5AE8A41EE0D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BECBB6D-1237-468E-9E85-E197B0FED917}" type="datetimeFigureOut">
              <a:rPr lang="el-GR"/>
              <a:pPr>
                <a:defRPr/>
              </a:pPr>
              <a:t>13/10/2010</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47D9E21-F0C8-41BD-B69F-A589A3DE57EA}"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E2DE60D8-4918-4135-9416-B841C7FDFF46}" type="datetimeFigureOut">
              <a:rPr lang="el-GR"/>
              <a:pPr>
                <a:defRPr/>
              </a:pPr>
              <a:t>13/10/2010</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77F8F3A-9DDB-4228-80A7-07E1BADB477A}"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03E44602-DBEA-40BA-AF94-2230B03996E7}" type="datetimeFigureOut">
              <a:rPr lang="el-GR"/>
              <a:pPr>
                <a:defRPr/>
              </a:pPr>
              <a:t>13/10/2010</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D2C8BA7-B7AD-4E0F-A7FC-4158CA8922E0}"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C1BBADA4-4DF3-4E92-9A78-FDBFF41C6F9E}" type="datetimeFigureOut">
              <a:rPr lang="el-GR"/>
              <a:pPr>
                <a:defRPr/>
              </a:pPr>
              <a:t>13/10/2010</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EDF0EFC-B729-46EC-BD4F-2D7C1FD4025E}"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C8808663-57E8-4283-91F9-CCFEF5DC97D3}" type="datetimeFigureOut">
              <a:rPr lang="el-GR"/>
              <a:pPr>
                <a:defRPr/>
              </a:pPr>
              <a:t>13/10/2010</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9FEAED52-A416-4981-91A4-3D1F3BDF2428}"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EEE2C077-E3CD-400A-BD8A-A0B7996B0BCF}" type="datetimeFigureOut">
              <a:rPr lang="el-GR"/>
              <a:pPr>
                <a:defRPr/>
              </a:pPr>
              <a:t>13/10/2010</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161A1495-3221-43C9-8C56-F4C73065483E}"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BA53D422-FAB3-428E-9341-DE47F7572528}" type="datetimeFigureOut">
              <a:rPr lang="el-GR"/>
              <a:pPr>
                <a:defRPr/>
              </a:pPr>
              <a:t>13/10/2010</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E3579966-75B2-48F9-9A46-0E561F48F5C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700293FB-4EA0-4302-B69A-87C7AE4761F4}" type="datetimeFigureOut">
              <a:rPr lang="el-GR"/>
              <a:pPr>
                <a:defRPr/>
              </a:pPr>
              <a:t>13/10/2010</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A13EAC9C-F97B-4A74-84DE-35172FA270B3}"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0A402DED-859E-4F4A-953A-B95B45138F38}" type="datetimeFigureOut">
              <a:rPr lang="el-GR"/>
              <a:pPr>
                <a:defRPr/>
              </a:pPr>
              <a:t>13/10/2010</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C2046685-81BE-4284-B6F4-029D070B5642}"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846A2B23-B4A9-40BE-B646-CB418A3D6F24}" type="datetimeFigureOut">
              <a:rPr lang="el-GR"/>
              <a:pPr>
                <a:defRPr/>
              </a:pPr>
              <a:t>13/10/2010</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914E54B7-2EC2-47D4-A0C8-3A50D89589E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0A5512D-84C6-4299-A886-1299006E57FF}" type="datetimeFigureOut">
              <a:rPr lang="el-GR"/>
              <a:pPr>
                <a:defRPr/>
              </a:pPr>
              <a:t>13/10/2010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B00B8DC-2E0D-4937-A4EA-846B6F16CAD7}"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en.wikipedia.org/wiki/Tourist_destin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3 - Εικόνα" descr="200px-GR_Naxos.png"/>
          <p:cNvPicPr>
            <a:picLocks noChangeAspect="1"/>
          </p:cNvPicPr>
          <p:nvPr/>
        </p:nvPicPr>
        <p:blipFill>
          <a:blip r:embed="rId2" cstate="print"/>
          <a:srcRect/>
          <a:stretch>
            <a:fillRect/>
          </a:stretch>
        </p:blipFill>
        <p:spPr bwMode="auto">
          <a:xfrm>
            <a:off x="1285875" y="619125"/>
            <a:ext cx="6929438" cy="5924550"/>
          </a:xfrm>
          <a:prstGeom prst="rect">
            <a:avLst/>
          </a:prstGeom>
          <a:noFill/>
          <a:ln w="9525">
            <a:noFill/>
            <a:miter lim="800000"/>
            <a:headEnd/>
            <a:tailEnd/>
          </a:ln>
        </p:spPr>
      </p:pic>
      <p:sp>
        <p:nvSpPr>
          <p:cNvPr id="13314" name="1 - Τίτλος"/>
          <p:cNvSpPr>
            <a:spLocks noGrp="1"/>
          </p:cNvSpPr>
          <p:nvPr>
            <p:ph type="ctrTitle"/>
          </p:nvPr>
        </p:nvSpPr>
        <p:spPr>
          <a:xfrm>
            <a:off x="685800" y="642938"/>
            <a:ext cx="7772400" cy="1500187"/>
          </a:xfrm>
        </p:spPr>
        <p:txBody>
          <a:bodyPr/>
          <a:lstStyle/>
          <a:p>
            <a:pPr eaLnBrk="1" hangingPunct="1"/>
            <a:r>
              <a:rPr lang="en-US" sz="3200" b="1" smtClean="0"/>
              <a:t>PROGRAMME GRUNDTVIG</a:t>
            </a:r>
            <a:endParaRPr lang="el-GR" sz="3200" b="1" smtClean="0"/>
          </a:p>
        </p:txBody>
      </p:sp>
      <p:sp>
        <p:nvSpPr>
          <p:cNvPr id="13315" name="2 - Υπότιτλος"/>
          <p:cNvSpPr>
            <a:spLocks noGrp="1"/>
          </p:cNvSpPr>
          <p:nvPr>
            <p:ph type="subTitle" idx="1"/>
          </p:nvPr>
        </p:nvSpPr>
        <p:spPr>
          <a:xfrm>
            <a:off x="714375" y="2500313"/>
            <a:ext cx="7572375" cy="3000375"/>
          </a:xfrm>
        </p:spPr>
        <p:txBody>
          <a:bodyPr/>
          <a:lstStyle/>
          <a:p>
            <a:pPr eaLnBrk="1" hangingPunct="1"/>
            <a:r>
              <a:rPr lang="en-US" sz="4000" b="1" smtClean="0">
                <a:solidFill>
                  <a:srgbClr val="0070C0"/>
                </a:solidFill>
              </a:rPr>
              <a:t>ME-U-MEMORIES</a:t>
            </a:r>
          </a:p>
          <a:p>
            <a:pPr eaLnBrk="1" hangingPunct="1"/>
            <a:r>
              <a:rPr lang="en-US" sz="4000" b="1" smtClean="0">
                <a:solidFill>
                  <a:srgbClr val="0070C0"/>
                </a:solidFill>
              </a:rPr>
              <a:t>2010-2012</a:t>
            </a:r>
            <a:endParaRPr lang="el-GR" sz="4000" b="1" smtClean="0">
              <a:solidFill>
                <a:srgbClr val="0070C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4 - Τίτλος"/>
          <p:cNvSpPr>
            <a:spLocks noGrp="1"/>
          </p:cNvSpPr>
          <p:nvPr>
            <p:ph type="title"/>
          </p:nvPr>
        </p:nvSpPr>
        <p:spPr/>
        <p:txBody>
          <a:bodyPr/>
          <a:lstStyle/>
          <a:p>
            <a:pPr eaLnBrk="1" hangingPunct="1"/>
            <a:r>
              <a:rPr lang="en-US" smtClean="0"/>
              <a:t>WOMEN IN ACTION </a:t>
            </a:r>
            <a:endParaRPr lang="el-GR" smtClean="0"/>
          </a:p>
        </p:txBody>
      </p:sp>
      <p:pic>
        <p:nvPicPr>
          <p:cNvPr id="22530" name="7 - Θέση περιεχομένου" descr="IMG_0642%20copy.jpg"/>
          <p:cNvPicPr>
            <a:picLocks noGrp="1" noChangeAspect="1"/>
          </p:cNvPicPr>
          <p:nvPr>
            <p:ph sz="half" idx="1"/>
          </p:nvPr>
        </p:nvPicPr>
        <p:blipFill>
          <a:blip r:embed="rId2" cstate="print"/>
          <a:srcRect/>
          <a:stretch>
            <a:fillRect/>
          </a:stretch>
        </p:blipFill>
        <p:spPr>
          <a:xfrm>
            <a:off x="952500" y="1830388"/>
            <a:ext cx="3048000" cy="4064000"/>
          </a:xfrm>
        </p:spPr>
      </p:pic>
      <p:pic>
        <p:nvPicPr>
          <p:cNvPr id="22531" name="6 - Θέση περιεχομένου" descr="IMG_0654%20copy.jpg"/>
          <p:cNvPicPr>
            <a:picLocks noGrp="1" noChangeAspect="1"/>
          </p:cNvPicPr>
          <p:nvPr>
            <p:ph sz="half" idx="2"/>
          </p:nvPr>
        </p:nvPicPr>
        <p:blipFill>
          <a:blip r:embed="rId3" cstate="print"/>
          <a:srcRect/>
          <a:stretch>
            <a:fillRect/>
          </a:stretch>
        </p:blipFill>
        <p:spPr>
          <a:xfrm>
            <a:off x="5143500" y="1830388"/>
            <a:ext cx="3048000" cy="40640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7" name="3 - Εικόνα" descr="naxos_map.jpg"/>
          <p:cNvPicPr>
            <a:picLocks noChangeAspect="1"/>
          </p:cNvPicPr>
          <p:nvPr/>
        </p:nvPicPr>
        <p:blipFill>
          <a:blip r:embed="rId2" cstate="print"/>
          <a:srcRect/>
          <a:stretch>
            <a:fillRect/>
          </a:stretch>
        </p:blipFill>
        <p:spPr bwMode="auto">
          <a:xfrm>
            <a:off x="785813" y="428625"/>
            <a:ext cx="7500937" cy="6319838"/>
          </a:xfrm>
          <a:prstGeom prst="rect">
            <a:avLst/>
          </a:prstGeom>
          <a:noFill/>
          <a:ln w="9525">
            <a:noFill/>
            <a:miter lim="800000"/>
            <a:headEnd/>
            <a:tailEnd/>
          </a:ln>
        </p:spPr>
      </p:pic>
      <p:sp>
        <p:nvSpPr>
          <p:cNvPr id="14338" name="1 - Τίτλος"/>
          <p:cNvSpPr>
            <a:spLocks noGrp="1"/>
          </p:cNvSpPr>
          <p:nvPr>
            <p:ph type="title"/>
          </p:nvPr>
        </p:nvSpPr>
        <p:spPr>
          <a:xfrm>
            <a:off x="468313" y="260350"/>
            <a:ext cx="8229600" cy="1143000"/>
          </a:xfrm>
        </p:spPr>
        <p:txBody>
          <a:bodyPr/>
          <a:lstStyle/>
          <a:p>
            <a:pPr eaLnBrk="1" hangingPunct="1"/>
            <a:r>
              <a:rPr lang="en-US" b="1" smtClean="0"/>
              <a:t>Naxos Greece</a:t>
            </a:r>
            <a:endParaRPr lang="el-GR" smtClean="0"/>
          </a:p>
        </p:txBody>
      </p:sp>
      <p:sp>
        <p:nvSpPr>
          <p:cNvPr id="14339" name="2 - Θέση περιεχομένου"/>
          <p:cNvSpPr>
            <a:spLocks noGrp="1"/>
          </p:cNvSpPr>
          <p:nvPr>
            <p:ph idx="1"/>
          </p:nvPr>
        </p:nvSpPr>
        <p:spPr>
          <a:xfrm>
            <a:off x="468313" y="1628775"/>
            <a:ext cx="8229600" cy="4525963"/>
          </a:xfrm>
        </p:spPr>
        <p:txBody>
          <a:bodyPr/>
          <a:lstStyle/>
          <a:p>
            <a:pPr eaLnBrk="1" hangingPunct="1"/>
            <a:r>
              <a:rPr lang="en-US" sz="4800" smtClean="0"/>
              <a:t>It is the biggest and largest of the Greek Islands of the Cyclades in Greece, in the Aegean Sea, located in front of Paros and near Mykonos</a:t>
            </a:r>
            <a:r>
              <a:rPr lang="en-US" smtClean="0"/>
              <a:t>. </a:t>
            </a:r>
            <a:br>
              <a:rPr lang="en-US" smtClean="0"/>
            </a:br>
            <a:endParaRPr lang="el-GR"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857250" y="714375"/>
            <a:ext cx="7429500" cy="857250"/>
          </a:xfrm>
        </p:spPr>
        <p:txBody>
          <a:bodyPr rtlCol="0">
            <a:normAutofit fontScale="90000"/>
          </a:bodyPr>
          <a:lstStyle/>
          <a:p>
            <a:pPr eaLnBrk="1" fontAlgn="auto" hangingPunct="1">
              <a:spcAft>
                <a:spcPts val="0"/>
              </a:spcAft>
              <a:defRPr/>
            </a:pPr>
            <a:r>
              <a:rPr lang="en-US" sz="2200" dirty="0" smtClean="0"/>
              <a:t>I</a:t>
            </a:r>
            <a:br>
              <a:rPr lang="en-US" sz="2200" dirty="0" smtClean="0"/>
            </a:br>
            <a:r>
              <a:rPr lang="en-US" sz="2200" dirty="0"/>
              <a:t/>
            </a:r>
            <a:br>
              <a:rPr lang="en-US" sz="2200" dirty="0"/>
            </a:br>
            <a:r>
              <a:rPr lang="en-US" sz="2200" dirty="0" smtClean="0"/>
              <a:t/>
            </a:r>
            <a:br>
              <a:rPr lang="en-US" sz="2200" dirty="0" smtClean="0"/>
            </a:br>
            <a:r>
              <a:rPr lang="en-US" sz="4000" dirty="0" smtClean="0"/>
              <a:t>It is the nuptial isle of the god Dionysus</a:t>
            </a:r>
            <a:endParaRPr lang="el-GR" dirty="0"/>
          </a:p>
        </p:txBody>
      </p:sp>
      <p:pic>
        <p:nvPicPr>
          <p:cNvPr id="15362" name="5 - Θέση περιεχομένου" descr="NAXOS.jpg"/>
          <p:cNvPicPr>
            <a:picLocks noGrp="1" noChangeAspect="1"/>
          </p:cNvPicPr>
          <p:nvPr>
            <p:ph idx="1"/>
          </p:nvPr>
        </p:nvPicPr>
        <p:blipFill>
          <a:blip r:embed="rId2" cstate="print"/>
          <a:srcRect/>
          <a:stretch>
            <a:fillRect/>
          </a:stretch>
        </p:blipFill>
        <p:spPr>
          <a:xfrm>
            <a:off x="2428875" y="2511425"/>
            <a:ext cx="5000625" cy="3767138"/>
          </a:xfrm>
        </p:spPr>
      </p:pic>
      <p:sp>
        <p:nvSpPr>
          <p:cNvPr id="15363" name="4 - TextBox"/>
          <p:cNvSpPr txBox="1">
            <a:spLocks noChangeArrowheads="1"/>
          </p:cNvSpPr>
          <p:nvPr/>
        </p:nvSpPr>
        <p:spPr bwMode="auto">
          <a:xfrm>
            <a:off x="214313" y="4214813"/>
            <a:ext cx="1928812" cy="923925"/>
          </a:xfrm>
          <a:prstGeom prst="rect">
            <a:avLst/>
          </a:prstGeom>
          <a:noFill/>
          <a:ln w="9525">
            <a:noFill/>
            <a:miter lim="800000"/>
            <a:headEnd/>
            <a:tailEnd/>
          </a:ln>
        </p:spPr>
        <p:txBody>
          <a:bodyPr>
            <a:spAutoFit/>
          </a:bodyPr>
          <a:lstStyle/>
          <a:p>
            <a:r>
              <a:rPr lang="en-US" sz="1600">
                <a:latin typeface="Calibri" pitchFamily="34" charset="0"/>
              </a:rPr>
              <a:t>This is </a:t>
            </a:r>
            <a:r>
              <a:rPr lang="en-US">
                <a:latin typeface="Calibri" pitchFamily="34" charset="0"/>
              </a:rPr>
              <a:t>the marble gate called Portara </a:t>
            </a:r>
            <a:r>
              <a:rPr lang="el-GR">
                <a:latin typeface="Calibri" pitchFamily="34" charset="0"/>
              </a:rPr>
              <a:t/>
            </a:r>
            <a:br>
              <a:rPr lang="el-GR">
                <a:latin typeface="Calibri" pitchFamily="34" charset="0"/>
              </a:rPr>
            </a:br>
            <a:endParaRPr lang="el-GR">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75" y="428625"/>
            <a:ext cx="8015288" cy="1214438"/>
          </a:xfrm>
        </p:spPr>
        <p:txBody>
          <a:bodyPr rtlCol="0">
            <a:normAutofit fontScale="90000"/>
          </a:bodyPr>
          <a:lstStyle/>
          <a:p>
            <a:pPr eaLnBrk="1" fontAlgn="auto" hangingPunct="1">
              <a:spcAft>
                <a:spcPts val="0"/>
              </a:spcAft>
              <a:defRPr/>
            </a:pPr>
            <a:r>
              <a:rPr lang="en-US" sz="3100" dirty="0" smtClean="0"/>
              <a:t/>
            </a:r>
            <a:br>
              <a:rPr lang="en-US" sz="3100" dirty="0" smtClean="0"/>
            </a:br>
            <a:r>
              <a:rPr lang="en-US" sz="3100" dirty="0" smtClean="0"/>
              <a:t>Naxos is a popular </a:t>
            </a:r>
            <a:r>
              <a:rPr lang="en-US" sz="3100" dirty="0" smtClean="0">
                <a:hlinkClick r:id="rId2" tooltip="Tourist destination"/>
              </a:rPr>
              <a:t>tourist destination</a:t>
            </a:r>
            <a:r>
              <a:rPr lang="en-US" sz="3100" dirty="0" smtClean="0"/>
              <a:t>, with several easily accessible ruins, many picturesque villages and</a:t>
            </a:r>
            <a:r>
              <a:rPr lang="en-US" dirty="0" smtClean="0"/>
              <a:t>….</a:t>
            </a:r>
            <a:br>
              <a:rPr lang="en-US" dirty="0" smtClean="0"/>
            </a:br>
            <a:endParaRPr lang="el-GR" dirty="0"/>
          </a:p>
        </p:txBody>
      </p:sp>
      <p:pic>
        <p:nvPicPr>
          <p:cNvPr id="16386" name="3 - Θέση περιεχομένου" descr="220px-Temple_Demeter_Naxos_1.jpg"/>
          <p:cNvPicPr>
            <a:picLocks noGrp="1" noChangeAspect="1"/>
          </p:cNvPicPr>
          <p:nvPr>
            <p:ph idx="1"/>
          </p:nvPr>
        </p:nvPicPr>
        <p:blipFill>
          <a:blip r:embed="rId3" cstate="print"/>
          <a:srcRect/>
          <a:stretch>
            <a:fillRect/>
          </a:stretch>
        </p:blipFill>
        <p:spPr>
          <a:xfrm>
            <a:off x="2286000" y="2097088"/>
            <a:ext cx="5286375" cy="396398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Τίτλος"/>
          <p:cNvSpPr>
            <a:spLocks noGrp="1"/>
          </p:cNvSpPr>
          <p:nvPr>
            <p:ph type="title"/>
          </p:nvPr>
        </p:nvSpPr>
        <p:spPr/>
        <p:txBody>
          <a:bodyPr/>
          <a:lstStyle/>
          <a:p>
            <a:pPr eaLnBrk="1" hangingPunct="1"/>
            <a:r>
              <a:rPr lang="en-US" smtClean="0"/>
              <a:t>……… sandy beaches</a:t>
            </a:r>
            <a:endParaRPr lang="el-GR" smtClean="0"/>
          </a:p>
        </p:txBody>
      </p:sp>
      <p:pic>
        <p:nvPicPr>
          <p:cNvPr id="17410" name="3 - Θέση περιεχομένου" descr="plaka_beach_naxos.jpg"/>
          <p:cNvPicPr>
            <a:picLocks noGrp="1" noChangeAspect="1"/>
          </p:cNvPicPr>
          <p:nvPr>
            <p:ph idx="1"/>
          </p:nvPr>
        </p:nvPicPr>
        <p:blipFill>
          <a:blip r:embed="rId2" cstate="print"/>
          <a:srcRect/>
          <a:stretch>
            <a:fillRect/>
          </a:stretch>
        </p:blipFill>
        <p:spPr>
          <a:xfrm>
            <a:off x="841375" y="1428750"/>
            <a:ext cx="7159625" cy="4672013"/>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7 - Θέση περιεχομένου" descr="800px-Naxos_Filoti.jpg"/>
          <p:cNvPicPr>
            <a:picLocks noChangeAspect="1"/>
          </p:cNvPicPr>
          <p:nvPr/>
        </p:nvPicPr>
        <p:blipFill>
          <a:blip r:embed="rId2" cstate="print"/>
          <a:srcRect/>
          <a:stretch>
            <a:fillRect/>
          </a:stretch>
        </p:blipFill>
        <p:spPr bwMode="auto">
          <a:xfrm>
            <a:off x="288925" y="571500"/>
            <a:ext cx="8397875" cy="5643563"/>
          </a:xfrm>
          <a:prstGeom prst="rect">
            <a:avLst/>
          </a:prstGeom>
          <a:noFill/>
          <a:ln w="9525">
            <a:noFill/>
            <a:miter lim="800000"/>
            <a:headEnd/>
            <a:tailEnd/>
          </a:ln>
        </p:spPr>
      </p:pic>
      <p:sp>
        <p:nvSpPr>
          <p:cNvPr id="18434" name="1 - Τίτλος"/>
          <p:cNvSpPr>
            <a:spLocks noGrp="1"/>
          </p:cNvSpPr>
          <p:nvPr>
            <p:ph type="title"/>
          </p:nvPr>
        </p:nvSpPr>
        <p:spPr>
          <a:xfrm>
            <a:off x="468313" y="260350"/>
            <a:ext cx="8229600" cy="1143000"/>
          </a:xfrm>
        </p:spPr>
        <p:txBody>
          <a:bodyPr/>
          <a:lstStyle/>
          <a:p>
            <a:pPr eaLnBrk="1" hangingPunct="1"/>
            <a:r>
              <a:rPr lang="en-US" b="1" i="1" smtClean="0">
                <a:solidFill>
                  <a:srgbClr val="00B050"/>
                </a:solidFill>
              </a:rPr>
              <a:t>FILOTI </a:t>
            </a:r>
            <a:endParaRPr lang="el-GR" b="1" i="1" smtClean="0">
              <a:solidFill>
                <a:srgbClr val="00B050"/>
              </a:solidFill>
            </a:endParaRPr>
          </a:p>
        </p:txBody>
      </p:sp>
      <p:sp>
        <p:nvSpPr>
          <p:cNvPr id="18435" name="2 - Θέση περιεχομένου"/>
          <p:cNvSpPr>
            <a:spLocks noGrp="1"/>
          </p:cNvSpPr>
          <p:nvPr>
            <p:ph idx="1"/>
          </p:nvPr>
        </p:nvSpPr>
        <p:spPr/>
        <p:txBody>
          <a:bodyPr/>
          <a:lstStyle/>
          <a:p>
            <a:pPr eaLnBrk="1" hangingPunct="1"/>
            <a:r>
              <a:rPr lang="en-US" b="1" smtClean="0">
                <a:solidFill>
                  <a:srgbClr val="FFC000"/>
                </a:solidFill>
              </a:rPr>
              <a:t>Filoti</a:t>
            </a:r>
            <a:r>
              <a:rPr lang="en-US" smtClean="0">
                <a:solidFill>
                  <a:srgbClr val="FFC000"/>
                </a:solidFill>
              </a:rPr>
              <a:t> is situated 19 km from the capital of the island, in a beautiful valley near the mountain of Zas. It is considered by many as one of the most beautiful villages of the island. Built amphitheatrically,. All the activity of the village is concentrated around the central square with many cafés and tavernas under the shade of a huge plane tree.</a:t>
            </a:r>
            <a:endParaRPr lang="el-GR" smtClean="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additive="base">
                                        <p:cTn id="7" dur="5000" fill="hold"/>
                                        <p:tgtEl>
                                          <p:spTgt spid="18435"/>
                                        </p:tgtEl>
                                        <p:attrNameLst>
                                          <p:attrName>ppt_x</p:attrName>
                                        </p:attrNameLst>
                                      </p:cBhvr>
                                      <p:tavLst>
                                        <p:tav tm="0">
                                          <p:val>
                                            <p:strVal val="#ppt_x"/>
                                          </p:val>
                                        </p:tav>
                                        <p:tav tm="100000">
                                          <p:val>
                                            <p:strVal val="#ppt_x"/>
                                          </p:val>
                                        </p:tav>
                                      </p:tavLst>
                                    </p:anim>
                                    <p:anim calcmode="lin" valueType="num">
                                      <p:cBhvr additive="base">
                                        <p:cTn id="8" dur="5000" fill="hold"/>
                                        <p:tgtEl>
                                          <p:spTgt spid="18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642938" y="357188"/>
            <a:ext cx="8143875" cy="1428750"/>
          </a:xfrm>
        </p:spPr>
        <p:txBody>
          <a:bodyPr rtlCol="0">
            <a:normAutofit fontScale="90000"/>
          </a:bodyPr>
          <a:lstStyle/>
          <a:p>
            <a:pPr eaLnBrk="1" fontAlgn="auto" hangingPunct="1">
              <a:spcAft>
                <a:spcPts val="0"/>
              </a:spcAft>
              <a:defRPr/>
            </a:pPr>
            <a:r>
              <a:rPr lang="en-US" b="1" dirty="0" smtClean="0"/>
              <a:t>FILOTI</a:t>
            </a:r>
            <a:br>
              <a:rPr lang="en-US" b="1" dirty="0" smtClean="0"/>
            </a:br>
            <a:r>
              <a:rPr lang="en-US" sz="3100" dirty="0" smtClean="0"/>
              <a:t>is a traditional village with white painted houses in narrow paved streets</a:t>
            </a:r>
            <a:endParaRPr lang="el-GR" sz="3100" dirty="0"/>
          </a:p>
        </p:txBody>
      </p:sp>
      <p:pic>
        <p:nvPicPr>
          <p:cNvPr id="19458" name="7 - Θέση περιεχομένου" descr="Filoti.jpg"/>
          <p:cNvPicPr>
            <a:picLocks noGrp="1" noChangeAspect="1"/>
          </p:cNvPicPr>
          <p:nvPr>
            <p:ph sz="half" idx="2"/>
          </p:nvPr>
        </p:nvPicPr>
        <p:blipFill>
          <a:blip r:embed="rId2" cstate="print"/>
          <a:srcRect/>
          <a:stretch>
            <a:fillRect/>
          </a:stretch>
        </p:blipFill>
        <p:spPr>
          <a:xfrm>
            <a:off x="5143500" y="2000250"/>
            <a:ext cx="3357563" cy="4000500"/>
          </a:xfrm>
        </p:spPr>
      </p:pic>
      <p:pic>
        <p:nvPicPr>
          <p:cNvPr id="19459" name="5 - Θέση περιεχομένου" descr="DSC01253.JPG"/>
          <p:cNvPicPr>
            <a:picLocks noGrp="1" noChangeAspect="1"/>
          </p:cNvPicPr>
          <p:nvPr>
            <p:ph sz="half" idx="1"/>
          </p:nvPr>
        </p:nvPicPr>
        <p:blipFill>
          <a:blip r:embed="rId3" cstate="print"/>
          <a:srcRect/>
          <a:stretch>
            <a:fillRect/>
          </a:stretch>
        </p:blipFill>
        <p:spPr>
          <a:xfrm>
            <a:off x="457200" y="2000250"/>
            <a:ext cx="4038600" cy="3857625"/>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 Τίτλος"/>
          <p:cNvSpPr>
            <a:spLocks noGrp="1"/>
          </p:cNvSpPr>
          <p:nvPr>
            <p:ph type="title"/>
          </p:nvPr>
        </p:nvSpPr>
        <p:spPr/>
        <p:txBody>
          <a:bodyPr/>
          <a:lstStyle/>
          <a:p>
            <a:pPr eaLnBrk="1" hangingPunct="1"/>
            <a:r>
              <a:rPr lang="en-US" smtClean="0"/>
              <a:t>OUR ASSOCIATION </a:t>
            </a:r>
            <a:endParaRPr lang="el-GR" smtClean="0"/>
          </a:p>
        </p:txBody>
      </p:sp>
      <p:pic>
        <p:nvPicPr>
          <p:cNvPr id="20482" name="4 - Θέση περιεχομένου" descr="DSC01256.JPG"/>
          <p:cNvPicPr>
            <a:picLocks noGrp="1" noChangeAspect="1"/>
          </p:cNvPicPr>
          <p:nvPr>
            <p:ph sz="half" idx="1"/>
          </p:nvPr>
        </p:nvPicPr>
        <p:blipFill>
          <a:blip r:embed="rId2" cstate="print"/>
          <a:srcRect/>
          <a:stretch>
            <a:fillRect/>
          </a:stretch>
        </p:blipFill>
        <p:spPr>
          <a:xfrm>
            <a:off x="457200" y="2347913"/>
            <a:ext cx="4038600" cy="3028950"/>
          </a:xfrm>
        </p:spPr>
      </p:pic>
      <p:pic>
        <p:nvPicPr>
          <p:cNvPr id="20483" name="5 - Θέση περιεχομένου" descr="DSC01257.JPG"/>
          <p:cNvPicPr>
            <a:picLocks noGrp="1" noChangeAspect="1"/>
          </p:cNvPicPr>
          <p:nvPr>
            <p:ph sz="half" idx="2"/>
          </p:nvPr>
        </p:nvPicPr>
        <p:blipFill>
          <a:blip r:embed="rId3" cstate="print"/>
          <a:srcRect/>
          <a:stretch>
            <a:fillRect/>
          </a:stretch>
        </p:blipFill>
        <p:spPr>
          <a:xfrm>
            <a:off x="4648200" y="2347913"/>
            <a:ext cx="4038600" cy="302895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Τίτλος"/>
          <p:cNvSpPr>
            <a:spLocks noGrp="1"/>
          </p:cNvSpPr>
          <p:nvPr>
            <p:ph type="title"/>
          </p:nvPr>
        </p:nvSpPr>
        <p:spPr/>
        <p:txBody>
          <a:bodyPr/>
          <a:lstStyle/>
          <a:p>
            <a:pPr eaLnBrk="1" hangingPunct="1"/>
            <a:r>
              <a:rPr lang="en-US" smtClean="0"/>
              <a:t>OUR WORKSHOP</a:t>
            </a:r>
            <a:endParaRPr lang="el-GR" smtClean="0"/>
          </a:p>
        </p:txBody>
      </p:sp>
      <p:pic>
        <p:nvPicPr>
          <p:cNvPr id="21506" name="4 - Θέση περιεχομένου" descr="DSC01258.JPG"/>
          <p:cNvPicPr>
            <a:picLocks noGrp="1" noChangeAspect="1"/>
          </p:cNvPicPr>
          <p:nvPr>
            <p:ph sz="half" idx="1"/>
          </p:nvPr>
        </p:nvPicPr>
        <p:blipFill>
          <a:blip r:embed="rId2" cstate="print"/>
          <a:srcRect/>
          <a:stretch>
            <a:fillRect/>
          </a:stretch>
        </p:blipFill>
        <p:spPr>
          <a:xfrm>
            <a:off x="457200" y="2347913"/>
            <a:ext cx="4038600" cy="3028950"/>
          </a:xfrm>
        </p:spPr>
      </p:pic>
      <p:pic>
        <p:nvPicPr>
          <p:cNvPr id="21507" name="5 - Θέση περιεχομένου" descr="DSC01259.JPG"/>
          <p:cNvPicPr>
            <a:picLocks noGrp="1" noChangeAspect="1"/>
          </p:cNvPicPr>
          <p:nvPr>
            <p:ph sz="half" idx="2"/>
          </p:nvPr>
        </p:nvPicPr>
        <p:blipFill>
          <a:blip r:embed="rId3" cstate="print"/>
          <a:srcRect/>
          <a:stretch>
            <a:fillRect/>
          </a:stretch>
        </p:blipFill>
        <p:spPr>
          <a:xfrm>
            <a:off x="4648200" y="2347913"/>
            <a:ext cx="4038600" cy="302895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123</Words>
  <Application>Microsoft Office PowerPoint</Application>
  <PresentationFormat>Předvádění na obrazovce (4:3)</PresentationFormat>
  <Paragraphs>15</Paragraphs>
  <Slides>10</Slides>
  <Notes>0</Notes>
  <HiddenSlides>0</HiddenSlides>
  <MMClips>0</MMClips>
  <ScaleCrop>false</ScaleCrop>
  <HeadingPairs>
    <vt:vector size="4" baseType="variant">
      <vt:variant>
        <vt:lpstr>Motiv</vt:lpstr>
      </vt:variant>
      <vt:variant>
        <vt:i4>1</vt:i4>
      </vt:variant>
      <vt:variant>
        <vt:lpstr>Nadpisy snímků</vt:lpstr>
      </vt:variant>
      <vt:variant>
        <vt:i4>10</vt:i4>
      </vt:variant>
    </vt:vector>
  </HeadingPairs>
  <TitlesOfParts>
    <vt:vector size="11" baseType="lpstr">
      <vt:lpstr>Θέμα του Office</vt:lpstr>
      <vt:lpstr>PROGRAMME GRUNDTVIG</vt:lpstr>
      <vt:lpstr>Naxos Greece</vt:lpstr>
      <vt:lpstr>I   It is the nuptial isle of the god Dionysus</vt:lpstr>
      <vt:lpstr> Naxos is a popular tourist destination, with several easily accessible ruins, many picturesque villages and…. </vt:lpstr>
      <vt:lpstr>……… sandy beaches</vt:lpstr>
      <vt:lpstr>FILOTI </vt:lpstr>
      <vt:lpstr>FILOTI is a traditional village with white painted houses in narrow paved streets</vt:lpstr>
      <vt:lpstr>OUR ASSOCIATION </vt:lpstr>
      <vt:lpstr>OUR WORKSHOP</vt:lpstr>
      <vt:lpstr>WOMEN IN ACTION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 GRUNDTVIG</dc:title>
  <dc:creator>user</dc:creator>
  <cp:lastModifiedBy>lenka.pacovska</cp:lastModifiedBy>
  <cp:revision>22</cp:revision>
  <dcterms:created xsi:type="dcterms:W3CDTF">2010-09-29T09:07:28Z</dcterms:created>
  <dcterms:modified xsi:type="dcterms:W3CDTF">2010-10-13T08:06:04Z</dcterms:modified>
</cp:coreProperties>
</file>