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handoutMasterIdLst>
    <p:handoutMasterId r:id="rId17"/>
  </p:handoutMasterIdLst>
  <p:sldIdLst>
    <p:sldId id="256" r:id="rId2"/>
    <p:sldId id="271" r:id="rId3"/>
    <p:sldId id="257" r:id="rId4"/>
    <p:sldId id="258" r:id="rId5"/>
    <p:sldId id="265" r:id="rId6"/>
    <p:sldId id="266" r:id="rId7"/>
    <p:sldId id="278" r:id="rId8"/>
    <p:sldId id="279" r:id="rId9"/>
    <p:sldId id="280" r:id="rId10"/>
    <p:sldId id="272" r:id="rId11"/>
    <p:sldId id="273" r:id="rId12"/>
    <p:sldId id="274" r:id="rId13"/>
    <p:sldId id="275" r:id="rId14"/>
    <p:sldId id="277" r:id="rId15"/>
    <p:sldId id="276" r:id="rId16"/>
  </p:sldIdLst>
  <p:sldSz cx="9144000" cy="6858000" type="screen4x3"/>
  <p:notesSz cx="6662738" cy="99266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00"/>
    <a:srgbClr val="DDDDDD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64" autoAdjust="0"/>
  </p:normalViewPr>
  <p:slideViewPr>
    <p:cSldViewPr>
      <p:cViewPr>
        <p:scale>
          <a:sx n="66" d="100"/>
          <a:sy n="66" d="100"/>
        </p:scale>
        <p:origin x="-1284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fr-FR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5075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fr-FR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fr-FR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5075" y="942975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895F6E67-DAE4-41E5-BF56-253A485C3437}" type="slidenum">
              <a:rPr lang="fr-FR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45059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grpSp>
          <p:nvGrpSpPr>
            <p:cNvPr id="45060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45061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62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63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64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65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66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67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68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69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70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71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45072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45073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74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75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76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77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78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79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80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81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82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83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84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85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86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87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88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89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90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45091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4509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9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9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9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9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9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9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09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10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10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10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10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10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10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10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10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10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4510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451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1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1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1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1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1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1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451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451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451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451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451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cs-CZ"/>
                </a:p>
              </p:txBody>
            </p:sp>
          </p:grpSp>
        </p:grpSp>
      </p:grpSp>
      <p:sp>
        <p:nvSpPr>
          <p:cNvPr id="45122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pl-PL"/>
              <a:t>Kliknij, aby edytować styl wzorca tytułu</a:t>
            </a:r>
          </a:p>
        </p:txBody>
      </p:sp>
      <p:sp>
        <p:nvSpPr>
          <p:cNvPr id="45123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5124" name="Rectangle 68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5125" name="Rectangle 69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5126" name="Rectangle 7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13C7C9E-7250-4316-8D0A-ADFC1C0EF892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986EF5-2224-4F14-81CB-59926511158C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5342FD-82C3-41CF-95F1-8E6B3FCA6782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19F1AB2-2782-4B8D-A05C-8BE1FDDF1A50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AB2BCC-F00A-4F5F-AE43-81611B94A839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FC2737-C5A2-4356-8DE6-2CBFB9B04D8A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475B26-AE63-42CE-BF13-863308FDC056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127B0-4BC1-41F8-9381-7537B5788B7B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9117CB-6D67-4E3B-9812-16F2A47AE47B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F65E50-ADE5-4AEE-ADF1-74BAECE605A7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BF29B-6FB0-4892-B591-B3D913BED840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65A0B4-7DC6-4772-A36A-54BF0BF445FB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grpSp>
        <p:nvGrpSpPr>
          <p:cNvPr id="44035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44036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grpSp>
          <p:nvGrpSpPr>
            <p:cNvPr id="44037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44038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39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40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41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42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43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44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45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46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47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48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44049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44050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51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52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53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54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55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56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57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58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59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60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61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62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63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64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65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66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67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44068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44069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70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71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72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73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74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75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76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77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78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79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80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81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82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83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84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85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44086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44087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88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89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90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91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92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093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44094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44095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44096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44097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44098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cs-CZ"/>
                </a:p>
              </p:txBody>
            </p:sp>
          </p:grpSp>
        </p:grpSp>
      </p:grpSp>
      <p:sp>
        <p:nvSpPr>
          <p:cNvPr id="44099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 wzorca tytułu</a:t>
            </a:r>
          </a:p>
        </p:txBody>
      </p:sp>
      <p:sp>
        <p:nvSpPr>
          <p:cNvPr id="44100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4101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pl-PL"/>
          </a:p>
        </p:txBody>
      </p:sp>
      <p:sp>
        <p:nvSpPr>
          <p:cNvPr id="44102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pl-PL"/>
          </a:p>
        </p:txBody>
      </p:sp>
      <p:sp>
        <p:nvSpPr>
          <p:cNvPr id="44103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5CF69CA7-3A48-441E-A8AD-F7EEA9F00D60}" type="slidenum">
              <a:rPr lang="pl-PL"/>
              <a:pPr/>
              <a:t>‹#›</a:t>
            </a:fld>
            <a:endParaRPr lang="pl-PL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pl.wikipedia.org/w/index.php?title=Plik:Nikolaus_Kopernikus.jpg&amp;filetimestamp=2005091921591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og.gov.pl/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11" Type="http://schemas.openxmlformats.org/officeDocument/2006/relationships/image" Target="../media/image10.jpeg"/><Relationship Id="rId5" Type="http://schemas.openxmlformats.org/officeDocument/2006/relationships/image" Target="../media/image6.jpeg"/><Relationship Id="rId10" Type="http://schemas.openxmlformats.org/officeDocument/2006/relationships/hyperlink" Target="http://www.eedc.org.pl/" TargetMode="External"/><Relationship Id="rId4" Type="http://schemas.openxmlformats.org/officeDocument/2006/relationships/image" Target="../media/image5.jpe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pl.wikipedia.org/w/index.php?title=Plik:Nikolaus_Kopernikus.jpg&amp;filetimestamp=20050919215913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1038" y="325438"/>
            <a:ext cx="7853362" cy="909637"/>
          </a:xfrm>
          <a:noFill/>
          <a:ln w="19050">
            <a:solidFill>
              <a:srgbClr val="FF9900"/>
            </a:solidFill>
          </a:ln>
        </p:spPr>
        <p:txBody>
          <a:bodyPr/>
          <a:lstStyle/>
          <a:p>
            <a:r>
              <a:rPr lang="pl-PL" sz="2000" b="1"/>
              <a:t>FUNDACJA LOKALNA GRUPA DZIAŁANIA PARTNERSTWO DLA WARMII</a:t>
            </a:r>
            <a:endParaRPr lang="fr-FR" sz="2000" b="1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755650" y="1557338"/>
            <a:ext cx="7812088" cy="4800600"/>
          </a:xfrm>
          <a:noFill/>
          <a:ln w="19050">
            <a:solidFill>
              <a:srgbClr val="FF9900"/>
            </a:solidFill>
          </a:ln>
        </p:spPr>
        <p:txBody>
          <a:bodyPr/>
          <a:lstStyle/>
          <a:p>
            <a:r>
              <a:rPr lang="pl-PL" sz="2400" b="1"/>
              <a:t>Proces budowy partnerstwa rozpoczął się w 2004 r. Zainicjowany został przez Fundację Wieś w XXI wiek, która rozpoczęła realizację I schematu Pilotażowego Programu Leader+.</a:t>
            </a:r>
            <a:r>
              <a:rPr lang="pl-PL" sz="2400"/>
              <a:t> </a:t>
            </a:r>
            <a:endParaRPr lang="fr-FR" sz="2400"/>
          </a:p>
          <a:p>
            <a:pPr>
              <a:buFont typeface="Wingdings" pitchFamily="2" charset="2"/>
              <a:buNone/>
            </a:pPr>
            <a:endParaRPr lang="fr-FR" sz="2400"/>
          </a:p>
          <a:p>
            <a:r>
              <a:rPr lang="pl-PL" sz="2400" b="1"/>
              <a:t>Główna ideą partnerstwa jest integrowanie różnych inicjatyw organizacji pozarządowych, samorządów i firm prywatnych na rzecz rozwoju Warmii, tworzenie lokalnych inicjatyw w dziedzinie gospodarki rolnej, kultury, edukacji, rozwoju turystyki i przeciwdziałania wysokiemu bezrobociu mieszkańców na tym obszarze.</a:t>
            </a:r>
            <a:r>
              <a:rPr lang="pl-PL" sz="2400"/>
              <a:t> </a:t>
            </a:r>
            <a:endParaRPr lang="fr-FR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549275"/>
            <a:ext cx="8229600" cy="79216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pl-PL" sz="5000"/>
              <a:t>PROJEKTY</a:t>
            </a:r>
          </a:p>
        </p:txBody>
      </p:sp>
      <p:pic>
        <p:nvPicPr>
          <p:cNvPr id="50183" name="Picture 7" descr="Występ zespołu muzyki dawnej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557338"/>
            <a:ext cx="4572000" cy="3040062"/>
          </a:xfrm>
          <a:prstGeom prst="rect">
            <a:avLst/>
          </a:prstGeom>
          <a:noFill/>
        </p:spPr>
      </p:pic>
      <p:pic>
        <p:nvPicPr>
          <p:cNvPr id="50185" name="Picture 9" descr="Pokaz walk rycerskich">
            <a:hlinkClick r:id="rId2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738" y="2924175"/>
            <a:ext cx="4572000" cy="30400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5" name="Picture 5" descr="Przekazanie Listu dla Ojca   Rektora">
            <a:hlinkClick r:id="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476250"/>
            <a:ext cx="4572000" cy="3429000"/>
          </a:xfrm>
          <a:prstGeom prst="rect">
            <a:avLst/>
          </a:prstGeom>
          <a:noFill/>
        </p:spPr>
      </p:pic>
      <p:pic>
        <p:nvPicPr>
          <p:cNvPr id="51207" name="Picture 7" descr="Uczniowie-uczestnicy z Zespołu Szkół w Lipowinie">
            <a:hlinkClick r:id="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663" y="2708275"/>
            <a:ext cx="4572000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 descr="W krainie bobra i bociana (1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275" y="333375"/>
            <a:ext cx="5087938" cy="3382963"/>
          </a:xfrm>
          <a:prstGeom prst="rect">
            <a:avLst/>
          </a:prstGeom>
          <a:noFill/>
        </p:spPr>
      </p:pic>
      <p:pic>
        <p:nvPicPr>
          <p:cNvPr id="52229" name="Picture 5" descr="Targi miesjcowych twĂłrcĂłw- PieniÄ™ĹĽno_22-08-2010 (11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333375"/>
            <a:ext cx="4572000" cy="3430588"/>
          </a:xfrm>
          <a:prstGeom prst="rect">
            <a:avLst/>
          </a:prstGeom>
          <a:noFill/>
        </p:spPr>
      </p:pic>
      <p:pic>
        <p:nvPicPr>
          <p:cNvPr id="52230" name="Picture 6" descr="Targi miejscowych twĂłrcĂłw-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75" y="3357563"/>
            <a:ext cx="3816350" cy="28622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3" name="Picture 5" descr="Turniej piłki nożnej.jpg">
            <a:hlinkClick r:id="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844675"/>
            <a:ext cx="4572000" cy="3051175"/>
          </a:xfrm>
          <a:prstGeom prst="rect">
            <a:avLst/>
          </a:prstGeom>
          <a:noFill/>
        </p:spPr>
      </p:pic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395288" y="496888"/>
            <a:ext cx="83534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l-PL" sz="3600"/>
              <a:t>NOC ŚWIĘTOJAŃSKA PARTNERÓW DLA WARMII</a:t>
            </a:r>
            <a:r>
              <a:rPr lang="pl-PL"/>
              <a:t> </a:t>
            </a:r>
          </a:p>
        </p:txBody>
      </p:sp>
      <p:pic>
        <p:nvPicPr>
          <p:cNvPr id="53255" name="Picture 7" descr="Koncert zespoĹ‚Ăłw Spie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7225" y="3141663"/>
            <a:ext cx="4676775" cy="3130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 descr="DSC_00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981075"/>
            <a:ext cx="7777163" cy="520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4" descr="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549275"/>
            <a:ext cx="8459788" cy="5624513"/>
          </a:xfrm>
          <a:prstGeom prst="rect">
            <a:avLst/>
          </a:prstGeom>
          <a:noFill/>
        </p:spPr>
      </p:pic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924175"/>
            <a:ext cx="8229600" cy="1079500"/>
          </a:xfrm>
        </p:spPr>
        <p:txBody>
          <a:bodyPr/>
          <a:lstStyle/>
          <a:p>
            <a:r>
              <a:rPr lang="pl-PL" sz="6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DZIĘKUJEMY</a:t>
            </a:r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468313" y="4437063"/>
            <a:ext cx="82296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/>
            <a:r>
              <a:rPr lang="pl-PL" sz="6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www.lgddlawarmii.pl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333375"/>
            <a:ext cx="2733675" cy="1739900"/>
          </a:xfrm>
          <a:noFill/>
          <a:ln w="19050" cap="rnd">
            <a:solidFill>
              <a:schemeClr val="tx1"/>
            </a:solidFill>
            <a:prstDash val="sysDot"/>
          </a:ln>
        </p:spPr>
        <p:txBody>
          <a:bodyPr/>
          <a:lstStyle/>
          <a:p>
            <a:r>
              <a:rPr lang="pl-PL"/>
              <a:t>POLSKA</a:t>
            </a:r>
            <a:endParaRPr lang="fr-FR"/>
          </a:p>
        </p:txBody>
      </p:sp>
      <p:pic>
        <p:nvPicPr>
          <p:cNvPr id="23557" name="Picture 5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1268413"/>
            <a:ext cx="5113338" cy="4938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1038" y="447675"/>
            <a:ext cx="7627937" cy="909638"/>
          </a:xfrm>
          <a:noFill/>
          <a:ln w="19050">
            <a:solidFill>
              <a:schemeClr val="tx1"/>
            </a:solidFill>
          </a:ln>
        </p:spPr>
        <p:txBody>
          <a:bodyPr/>
          <a:lstStyle/>
          <a:p>
            <a:r>
              <a:rPr lang="pl-PL" b="1"/>
              <a:t>POWIAT BRANIEWSKI</a:t>
            </a:r>
            <a:endParaRPr lang="fr-FR" b="1"/>
          </a:p>
        </p:txBody>
      </p:sp>
      <p:pic>
        <p:nvPicPr>
          <p:cNvPr id="4101" name="Picture 5" descr="szar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1484313"/>
            <a:ext cx="6408737" cy="5014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r>
              <a:rPr lang="pl-PL"/>
              <a:t>PROJEKTY</a:t>
            </a:r>
            <a:endParaRPr lang="fr-FR"/>
          </a:p>
        </p:txBody>
      </p:sp>
      <p:graphicFrame>
        <p:nvGraphicFramePr>
          <p:cNvPr id="6193" name="Group 49"/>
          <p:cNvGraphicFramePr>
            <a:graphicFrameLocks noGrp="1"/>
          </p:cNvGraphicFramePr>
          <p:nvPr>
            <p:ph type="tbl" idx="1"/>
          </p:nvPr>
        </p:nvGraphicFramePr>
        <p:xfrm>
          <a:off x="685800" y="914400"/>
          <a:ext cx="7696200" cy="5791200"/>
        </p:xfrm>
        <a:graphic>
          <a:graphicData uri="http://schemas.openxmlformats.org/drawingml/2006/table">
            <a:tbl>
              <a:tblPr/>
              <a:tblGrid>
                <a:gridCol w="3848100"/>
                <a:gridCol w="3848100"/>
              </a:tblGrid>
              <a:tr h="1447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pl-PL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pl-PL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1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pl-PL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pl-PL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194" name="Picture 50" descr="Logo_Lead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2492375"/>
            <a:ext cx="2232025" cy="2232025"/>
          </a:xfrm>
          <a:prstGeom prst="rect">
            <a:avLst/>
          </a:prstGeom>
          <a:noFill/>
        </p:spPr>
      </p:pic>
      <p:pic>
        <p:nvPicPr>
          <p:cNvPr id="6195" name="Picture 51" descr="FI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1052513"/>
            <a:ext cx="2159000" cy="1079500"/>
          </a:xfrm>
          <a:prstGeom prst="rect">
            <a:avLst/>
          </a:prstGeom>
          <a:noFill/>
        </p:spPr>
      </p:pic>
      <p:pic>
        <p:nvPicPr>
          <p:cNvPr id="6196" name="Picture 52" descr="p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6315075" y="-5386388"/>
            <a:ext cx="889000" cy="720725"/>
          </a:xfrm>
          <a:prstGeom prst="rect">
            <a:avLst/>
          </a:prstGeom>
          <a:noFill/>
        </p:spPr>
      </p:pic>
      <p:pic>
        <p:nvPicPr>
          <p:cNvPr id="6197" name="Picture 53" descr="p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6315075" y="-5386388"/>
            <a:ext cx="1335087" cy="1081088"/>
          </a:xfrm>
          <a:prstGeom prst="rect">
            <a:avLst/>
          </a:prstGeom>
          <a:noFill/>
        </p:spPr>
      </p:pic>
      <p:pic>
        <p:nvPicPr>
          <p:cNvPr id="6198" name="Picture 54" descr="p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725" y="2492375"/>
            <a:ext cx="2135188" cy="2376488"/>
          </a:xfrm>
          <a:prstGeom prst="rect">
            <a:avLst/>
          </a:prstGeom>
          <a:noFill/>
        </p:spPr>
      </p:pic>
      <p:pic>
        <p:nvPicPr>
          <p:cNvPr id="6199" name="Picture 55" descr="d_Fundacja_edu_dla_dem_smal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00113" y="5157788"/>
            <a:ext cx="1368425" cy="1368425"/>
          </a:xfrm>
          <a:prstGeom prst="rect">
            <a:avLst/>
          </a:prstGeom>
          <a:noFill/>
        </p:spPr>
      </p:pic>
      <p:pic>
        <p:nvPicPr>
          <p:cNvPr id="21569" name="Picture 1089" descr="logo02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19700" y="1052513"/>
            <a:ext cx="1944688" cy="1017587"/>
          </a:xfrm>
          <a:prstGeom prst="rect">
            <a:avLst/>
          </a:prstGeom>
          <a:noFill/>
        </p:spPr>
      </p:pic>
      <p:pic>
        <p:nvPicPr>
          <p:cNvPr id="21571" name="Picture 1091" descr="logo03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148263" y="5300663"/>
            <a:ext cx="2663825" cy="966787"/>
          </a:xfrm>
          <a:prstGeom prst="rect">
            <a:avLst/>
          </a:prstGeom>
          <a:noFill/>
        </p:spPr>
      </p:pic>
      <p:pic>
        <p:nvPicPr>
          <p:cNvPr id="21573" name="Picture 1093" descr="ANd9GcRZxFGoduaFf7VIfHg_cyTSYiqIR4cj3dNcBgnwTaPCnvc3Ejc&amp;t=1&amp;usg=__EpNE5DuEr5hYYrsKo_ib2Qkf_V8=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00338" y="5229225"/>
            <a:ext cx="1368425" cy="1304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noFill/>
          <a:ln w="19050">
            <a:solidFill>
              <a:schemeClr val="tx1"/>
            </a:solidFill>
          </a:ln>
        </p:spPr>
        <p:txBody>
          <a:bodyPr/>
          <a:lstStyle/>
          <a:p>
            <a:pPr algn="r"/>
            <a:r>
              <a:rPr lang="fr-FR"/>
              <a:t>                                 </a:t>
            </a: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611188" y="404813"/>
            <a:ext cx="792162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</a:pPr>
            <a:endParaRPr lang="pl-PL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539750" y="333375"/>
            <a:ext cx="80645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pl-PL" sz="4000">
                <a:effectLst>
                  <a:outerShdw blurRad="38100" dist="38100" dir="2700000" algn="tl">
                    <a:srgbClr val="000000"/>
                  </a:outerShdw>
                </a:effectLst>
              </a:rPr>
              <a:t>TU MIESZKAŁ KOPERNIK</a:t>
            </a:r>
          </a:p>
        </p:txBody>
      </p:sp>
      <p:pic>
        <p:nvPicPr>
          <p:cNvPr id="17419" name="Picture 11" descr="katedra_frombor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916113"/>
            <a:ext cx="6335712" cy="4424362"/>
          </a:xfrm>
          <a:prstGeom prst="rect">
            <a:avLst/>
          </a:prstGeom>
          <a:noFill/>
        </p:spPr>
      </p:pic>
      <p:pic>
        <p:nvPicPr>
          <p:cNvPr id="17421" name="Picture 13" descr="Nikolaus Kopernikus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063" y="2133600"/>
            <a:ext cx="2921000" cy="3902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4" name="Picture 12" descr="6551_R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641350"/>
            <a:ext cx="4752975" cy="3171825"/>
          </a:xfrm>
          <a:prstGeom prst="rect">
            <a:avLst/>
          </a:prstGeom>
          <a:noFill/>
        </p:spPr>
      </p:pic>
      <p:pic>
        <p:nvPicPr>
          <p:cNvPr id="18446" name="Picture 14" descr="pieniezno-c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500" y="3284538"/>
            <a:ext cx="5143500" cy="30972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PRZYRODA</a:t>
            </a:r>
          </a:p>
        </p:txBody>
      </p:sp>
      <p:pic>
        <p:nvPicPr>
          <p:cNvPr id="56327" name="Picture 7" descr="rezerwatzim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2060575"/>
            <a:ext cx="4572000" cy="3051175"/>
          </a:xfrm>
          <a:prstGeom prst="rect">
            <a:avLst/>
          </a:prstGeom>
          <a:noFill/>
        </p:spPr>
      </p:pic>
      <p:pic>
        <p:nvPicPr>
          <p:cNvPr id="56329" name="Picture 9" descr="0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2060575"/>
            <a:ext cx="2898775" cy="3868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9" name="Picture 5" descr="203220p10602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213100"/>
            <a:ext cx="4319588" cy="3240088"/>
          </a:xfrm>
          <a:prstGeom prst="rect">
            <a:avLst/>
          </a:prstGeom>
          <a:noFill/>
        </p:spPr>
      </p:pic>
      <p:pic>
        <p:nvPicPr>
          <p:cNvPr id="57351" name="Picture 7" descr="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333375"/>
            <a:ext cx="4572000" cy="3040063"/>
          </a:xfrm>
          <a:prstGeom prst="rect">
            <a:avLst/>
          </a:prstGeom>
          <a:noFill/>
        </p:spPr>
      </p:pic>
      <p:pic>
        <p:nvPicPr>
          <p:cNvPr id="57353" name="Picture 9" descr="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0200" y="2636838"/>
            <a:ext cx="4643438" cy="3087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3" name="Picture 5" descr="5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33375"/>
            <a:ext cx="5508625" cy="3662363"/>
          </a:xfrm>
          <a:prstGeom prst="rect">
            <a:avLst/>
          </a:prstGeom>
          <a:noFill/>
        </p:spPr>
      </p:pic>
      <p:pic>
        <p:nvPicPr>
          <p:cNvPr id="58377" name="Picture 9" descr="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0" y="2997200"/>
            <a:ext cx="5219700" cy="3470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marszczki">
  <a:themeElements>
    <a:clrScheme name="Zmarszczki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Zmarszczk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Zmarszczki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marszczki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marszczki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marszczki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marszczki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marszczki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marszczki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marszczki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marszczki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594</TotalTime>
  <Words>78</Words>
  <Application>Microsoft Office PowerPoint</Application>
  <PresentationFormat>Předvádění na obrazovce (4:3)</PresentationFormat>
  <Paragraphs>14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Zmarszczki</vt:lpstr>
      <vt:lpstr>FUNDACJA LOKALNA GRUPA DZIAŁANIA PARTNERSTWO DLA WARMII</vt:lpstr>
      <vt:lpstr>POLSKA</vt:lpstr>
      <vt:lpstr>POWIAT BRANIEWSKI</vt:lpstr>
      <vt:lpstr>PROJEKTY</vt:lpstr>
      <vt:lpstr>                                 </vt:lpstr>
      <vt:lpstr>Snímek 6</vt:lpstr>
      <vt:lpstr>PRZYRODA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DZIĘKUJEMY</vt:lpstr>
    </vt:vector>
  </TitlesOfParts>
  <Company>CCIPA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la CCI du Pays d’Arles</dc:title>
  <dc:creator>Moyne.f</dc:creator>
  <cp:lastModifiedBy>lenka.pacovska</cp:lastModifiedBy>
  <cp:revision>71</cp:revision>
  <dcterms:created xsi:type="dcterms:W3CDTF">2010-09-24T12:04:08Z</dcterms:created>
  <dcterms:modified xsi:type="dcterms:W3CDTF">2010-10-13T08:05:28Z</dcterms:modified>
</cp:coreProperties>
</file>