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doc" ContentType="application/msword"/>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1" r:id="rId2"/>
    <p:sldId id="257" r:id="rId3"/>
    <p:sldId id="276" r:id="rId4"/>
    <p:sldId id="278" r:id="rId5"/>
    <p:sldId id="277" r:id="rId6"/>
    <p:sldId id="273" r:id="rId7"/>
    <p:sldId id="262" r:id="rId8"/>
    <p:sldId id="260" r:id="rId9"/>
    <p:sldId id="275" r:id="rId10"/>
    <p:sldId id="264" r:id="rId11"/>
    <p:sldId id="267" r:id="rId12"/>
    <p:sldId id="266" r:id="rId13"/>
    <p:sldId id="268" r:id="rId14"/>
    <p:sldId id="283" r:id="rId15"/>
    <p:sldId id="279" r:id="rId16"/>
    <p:sldId id="281" r:id="rId17"/>
    <p:sldId id="280" r:id="rId18"/>
    <p:sldId id="282" r:id="rId19"/>
  </p:sldIdLst>
  <p:sldSz cx="9144000" cy="6858000" type="screen4x3"/>
  <p:notesSz cx="6858000" cy="9144000"/>
  <p:defaultTextStyle>
    <a:defPPr>
      <a:defRPr lang="en-US"/>
    </a:defPPr>
    <a:lvl1pPr algn="ctr" rtl="0" eaLnBrk="0" fontAlgn="base" hangingPunct="0">
      <a:spcBef>
        <a:spcPct val="0"/>
      </a:spcBef>
      <a:spcAft>
        <a:spcPct val="0"/>
      </a:spcAft>
      <a:defRPr sz="4400" kern="1200">
        <a:solidFill>
          <a:schemeClr val="tx1"/>
        </a:solidFill>
        <a:latin typeface="Calibri" pitchFamily="34" charset="0"/>
        <a:ea typeface="+mn-ea"/>
        <a:cs typeface="+mn-cs"/>
      </a:defRPr>
    </a:lvl1pPr>
    <a:lvl2pPr marL="457200" algn="ctr" rtl="0" eaLnBrk="0" fontAlgn="base" hangingPunct="0">
      <a:spcBef>
        <a:spcPct val="0"/>
      </a:spcBef>
      <a:spcAft>
        <a:spcPct val="0"/>
      </a:spcAft>
      <a:defRPr sz="4400" kern="1200">
        <a:solidFill>
          <a:schemeClr val="tx1"/>
        </a:solidFill>
        <a:latin typeface="Calibri" pitchFamily="34" charset="0"/>
        <a:ea typeface="+mn-ea"/>
        <a:cs typeface="+mn-cs"/>
      </a:defRPr>
    </a:lvl2pPr>
    <a:lvl3pPr marL="914400" algn="ctr" rtl="0" eaLnBrk="0" fontAlgn="base" hangingPunct="0">
      <a:spcBef>
        <a:spcPct val="0"/>
      </a:spcBef>
      <a:spcAft>
        <a:spcPct val="0"/>
      </a:spcAft>
      <a:defRPr sz="4400" kern="1200">
        <a:solidFill>
          <a:schemeClr val="tx1"/>
        </a:solidFill>
        <a:latin typeface="Calibri" pitchFamily="34" charset="0"/>
        <a:ea typeface="+mn-ea"/>
        <a:cs typeface="+mn-cs"/>
      </a:defRPr>
    </a:lvl3pPr>
    <a:lvl4pPr marL="1371600" algn="ctr" rtl="0" eaLnBrk="0" fontAlgn="base" hangingPunct="0">
      <a:spcBef>
        <a:spcPct val="0"/>
      </a:spcBef>
      <a:spcAft>
        <a:spcPct val="0"/>
      </a:spcAft>
      <a:defRPr sz="4400" kern="1200">
        <a:solidFill>
          <a:schemeClr val="tx1"/>
        </a:solidFill>
        <a:latin typeface="Calibri" pitchFamily="34" charset="0"/>
        <a:ea typeface="+mn-ea"/>
        <a:cs typeface="+mn-cs"/>
      </a:defRPr>
    </a:lvl4pPr>
    <a:lvl5pPr marL="1828800" algn="ctr" rtl="0" eaLnBrk="0" fontAlgn="base" hangingPunct="0">
      <a:spcBef>
        <a:spcPct val="0"/>
      </a:spcBef>
      <a:spcAft>
        <a:spcPct val="0"/>
      </a:spcAft>
      <a:defRPr sz="4400" kern="1200">
        <a:solidFill>
          <a:schemeClr val="tx1"/>
        </a:solidFill>
        <a:latin typeface="Calibri" pitchFamily="34" charset="0"/>
        <a:ea typeface="+mn-ea"/>
        <a:cs typeface="+mn-cs"/>
      </a:defRPr>
    </a:lvl5pPr>
    <a:lvl6pPr marL="2286000" algn="l" defTabSz="914400" rtl="0" eaLnBrk="1" latinLnBrk="0" hangingPunct="1">
      <a:defRPr sz="4400" kern="1200">
        <a:solidFill>
          <a:schemeClr val="tx1"/>
        </a:solidFill>
        <a:latin typeface="Calibri" pitchFamily="34" charset="0"/>
        <a:ea typeface="+mn-ea"/>
        <a:cs typeface="+mn-cs"/>
      </a:defRPr>
    </a:lvl6pPr>
    <a:lvl7pPr marL="2743200" algn="l" defTabSz="914400" rtl="0" eaLnBrk="1" latinLnBrk="0" hangingPunct="1">
      <a:defRPr sz="4400" kern="1200">
        <a:solidFill>
          <a:schemeClr val="tx1"/>
        </a:solidFill>
        <a:latin typeface="Calibri" pitchFamily="34" charset="0"/>
        <a:ea typeface="+mn-ea"/>
        <a:cs typeface="+mn-cs"/>
      </a:defRPr>
    </a:lvl7pPr>
    <a:lvl8pPr marL="3200400" algn="l" defTabSz="914400" rtl="0" eaLnBrk="1" latinLnBrk="0" hangingPunct="1">
      <a:defRPr sz="4400" kern="1200">
        <a:solidFill>
          <a:schemeClr val="tx1"/>
        </a:solidFill>
        <a:latin typeface="Calibri" pitchFamily="34" charset="0"/>
        <a:ea typeface="+mn-ea"/>
        <a:cs typeface="+mn-cs"/>
      </a:defRPr>
    </a:lvl8pPr>
    <a:lvl9pPr marL="3657600" algn="l" defTabSz="914400" rtl="0" eaLnBrk="1" latinLnBrk="0" hangingPunct="1">
      <a:defRPr sz="4400" kern="1200">
        <a:solidFill>
          <a:schemeClr val="tx1"/>
        </a:solidFill>
        <a:latin typeface="Calibri"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AF4C"/>
    <a:srgbClr val="FFFF00"/>
  </p:clrMru>
  <p:extLst>
    <p:ext uri="{E76CE94A-603C-4142-B9EB-6D1370010A27}">
      <p14:discardImageEditData xmlns:p14="http://schemas.microsoft.com/office/powerpoint/2010/main" val="1"/>
    </p:ext>
    <p:ext uri="{D31A062A-798A-4329-ABDD-BBA856620510}">
      <p14:defaultImageDpi xmlns:p14="http://schemas.microsoft.com/office/powerpoint/2010/main" val="96"/>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8" d="100"/>
          <a:sy n="78" d="100"/>
        </p:scale>
        <p:origin x="-1332" y="-24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8520A1-FF55-42F8-8CC3-8A57715FC75E}" type="doc">
      <dgm:prSet loTypeId="urn:microsoft.com/office/officeart/2005/8/layout/arrow2" loCatId="process" qsTypeId="urn:microsoft.com/office/officeart/2005/8/quickstyle/simple1#2" qsCatId="simple" csTypeId="urn:microsoft.com/office/officeart/2005/8/colors/accent1_2#2" csCatId="accent1" phldr="1"/>
      <dgm:spPr/>
      <dgm:t>
        <a:bodyPr/>
        <a:lstStyle/>
        <a:p>
          <a:endParaRPr lang="en-AU"/>
        </a:p>
      </dgm:t>
    </dgm:pt>
    <dgm:pt modelId="{B1A9985B-1F44-4338-BF5C-780180C5F58B}">
      <dgm:prSet phldrT="[Text]"/>
      <dgm:spPr/>
      <dgm:t>
        <a:bodyPr/>
        <a:lstStyle/>
        <a:p>
          <a:r>
            <a:rPr lang="en-AU" dirty="0" err="1" smtClean="0"/>
            <a:t>keebook</a:t>
          </a:r>
          <a:endParaRPr lang="en-AU" dirty="0"/>
        </a:p>
      </dgm:t>
    </dgm:pt>
    <dgm:pt modelId="{E7E1A860-933B-491E-87DF-88F42CCBCDF7}" type="parTrans" cxnId="{16C34AF9-2E81-4342-991C-8F2438F80AC8}">
      <dgm:prSet/>
      <dgm:spPr/>
      <dgm:t>
        <a:bodyPr/>
        <a:lstStyle/>
        <a:p>
          <a:endParaRPr lang="en-AU"/>
        </a:p>
      </dgm:t>
    </dgm:pt>
    <dgm:pt modelId="{13046D1E-CD68-41CD-BEE8-C06537C94B9D}" type="sibTrans" cxnId="{16C34AF9-2E81-4342-991C-8F2438F80AC8}">
      <dgm:prSet/>
      <dgm:spPr/>
      <dgm:t>
        <a:bodyPr/>
        <a:lstStyle/>
        <a:p>
          <a:endParaRPr lang="en-AU"/>
        </a:p>
      </dgm:t>
    </dgm:pt>
    <dgm:pt modelId="{70C4914A-33A6-48F2-B9E7-829B4EB2F56C}">
      <dgm:prSet phldrT="[Text]"/>
      <dgm:spPr/>
      <dgm:t>
        <a:bodyPr/>
        <a:lstStyle/>
        <a:p>
          <a:r>
            <a:rPr lang="en-AU" dirty="0" err="1" smtClean="0"/>
            <a:t>facebook</a:t>
          </a:r>
          <a:endParaRPr lang="en-AU" dirty="0"/>
        </a:p>
      </dgm:t>
    </dgm:pt>
    <dgm:pt modelId="{1727D6E9-89AE-4426-A00F-292A14A17E99}" type="parTrans" cxnId="{F935C34F-4F24-44D2-8613-0C3D40B2C981}">
      <dgm:prSet/>
      <dgm:spPr/>
      <dgm:t>
        <a:bodyPr/>
        <a:lstStyle/>
        <a:p>
          <a:endParaRPr lang="en-AU"/>
        </a:p>
      </dgm:t>
    </dgm:pt>
    <dgm:pt modelId="{A5DD502E-AC83-4EA3-AD6C-8D8AA2FD90C5}" type="sibTrans" cxnId="{F935C34F-4F24-44D2-8613-0C3D40B2C981}">
      <dgm:prSet/>
      <dgm:spPr/>
      <dgm:t>
        <a:bodyPr/>
        <a:lstStyle/>
        <a:p>
          <a:endParaRPr lang="en-AU"/>
        </a:p>
      </dgm:t>
    </dgm:pt>
    <dgm:pt modelId="{C97632A2-186C-4A85-8991-5C6352A0C2BF}">
      <dgm:prSet phldrT="[Text]"/>
      <dgm:spPr/>
      <dgm:t>
        <a:bodyPr/>
        <a:lstStyle/>
        <a:p>
          <a:r>
            <a:rPr lang="en-AU" dirty="0" smtClean="0"/>
            <a:t>Wiki space </a:t>
          </a:r>
          <a:endParaRPr lang="en-AU" dirty="0"/>
        </a:p>
      </dgm:t>
    </dgm:pt>
    <dgm:pt modelId="{9DCA6E4D-9429-4EF7-874B-CCB5A3DF8158}" type="parTrans" cxnId="{C6348F0A-FBEB-4500-AED9-5CCAB4E2C6AE}">
      <dgm:prSet/>
      <dgm:spPr/>
      <dgm:t>
        <a:bodyPr/>
        <a:lstStyle/>
        <a:p>
          <a:endParaRPr lang="en-AU"/>
        </a:p>
      </dgm:t>
    </dgm:pt>
    <dgm:pt modelId="{90087D5A-AF1B-4BD8-918B-B873A24E645F}" type="sibTrans" cxnId="{C6348F0A-FBEB-4500-AED9-5CCAB4E2C6AE}">
      <dgm:prSet/>
      <dgm:spPr/>
      <dgm:t>
        <a:bodyPr/>
        <a:lstStyle/>
        <a:p>
          <a:endParaRPr lang="en-AU"/>
        </a:p>
      </dgm:t>
    </dgm:pt>
    <dgm:pt modelId="{69A5989E-D5DA-4E44-BA49-2AB0A67669A4}">
      <dgm:prSet/>
      <dgm:spPr/>
      <dgm:t>
        <a:bodyPr/>
        <a:lstStyle/>
        <a:p>
          <a:r>
            <a:rPr lang="en-AU" smtClean="0"/>
            <a:t>created books</a:t>
          </a:r>
          <a:endParaRPr lang="en-AU"/>
        </a:p>
      </dgm:t>
    </dgm:pt>
    <dgm:pt modelId="{E22FDF82-46A1-4021-BB03-2D8148E25944}" type="parTrans" cxnId="{1D3B6806-5FC1-463F-81EB-5EF3E65EC4B5}">
      <dgm:prSet/>
      <dgm:spPr/>
      <dgm:t>
        <a:bodyPr/>
        <a:lstStyle/>
        <a:p>
          <a:endParaRPr lang="en-AU"/>
        </a:p>
      </dgm:t>
    </dgm:pt>
    <dgm:pt modelId="{3AC65634-54CC-4B01-BD89-08466007B4BB}" type="sibTrans" cxnId="{1D3B6806-5FC1-463F-81EB-5EF3E65EC4B5}">
      <dgm:prSet/>
      <dgm:spPr/>
      <dgm:t>
        <a:bodyPr/>
        <a:lstStyle/>
        <a:p>
          <a:endParaRPr lang="en-AU"/>
        </a:p>
      </dgm:t>
    </dgm:pt>
    <dgm:pt modelId="{9B04BDB6-9C1F-4896-8968-1E797CAB6F90}" type="pres">
      <dgm:prSet presAssocID="{BC8520A1-FF55-42F8-8CC3-8A57715FC75E}" presName="arrowDiagram" presStyleCnt="0">
        <dgm:presLayoutVars>
          <dgm:chMax val="5"/>
          <dgm:dir/>
          <dgm:resizeHandles val="exact"/>
        </dgm:presLayoutVars>
      </dgm:prSet>
      <dgm:spPr/>
      <dgm:t>
        <a:bodyPr/>
        <a:lstStyle/>
        <a:p>
          <a:endParaRPr lang="en-AU"/>
        </a:p>
      </dgm:t>
    </dgm:pt>
    <dgm:pt modelId="{9C30B318-01EA-4374-AE13-A5F748D79499}" type="pres">
      <dgm:prSet presAssocID="{BC8520A1-FF55-42F8-8CC3-8A57715FC75E}" presName="arrow" presStyleLbl="bgShp" presStyleIdx="0" presStyleCnt="1"/>
      <dgm:spPr/>
    </dgm:pt>
    <dgm:pt modelId="{309D9E4D-5BAD-423D-91B1-85DA999C6A0E}" type="pres">
      <dgm:prSet presAssocID="{BC8520A1-FF55-42F8-8CC3-8A57715FC75E}" presName="arrowDiagram4" presStyleCnt="0"/>
      <dgm:spPr/>
    </dgm:pt>
    <dgm:pt modelId="{75EBD30F-D43F-4A3A-B579-7205DD0EE2A2}" type="pres">
      <dgm:prSet presAssocID="{B1A9985B-1F44-4338-BF5C-780180C5F58B}" presName="bullet4a" presStyleLbl="node1" presStyleIdx="0" presStyleCnt="4"/>
      <dgm:spPr/>
    </dgm:pt>
    <dgm:pt modelId="{684E2A24-1890-4A8A-8B8D-423EA5730C47}" type="pres">
      <dgm:prSet presAssocID="{B1A9985B-1F44-4338-BF5C-780180C5F58B}" presName="textBox4a" presStyleLbl="revTx" presStyleIdx="0" presStyleCnt="4">
        <dgm:presLayoutVars>
          <dgm:bulletEnabled val="1"/>
        </dgm:presLayoutVars>
      </dgm:prSet>
      <dgm:spPr/>
      <dgm:t>
        <a:bodyPr/>
        <a:lstStyle/>
        <a:p>
          <a:endParaRPr lang="en-AU"/>
        </a:p>
      </dgm:t>
    </dgm:pt>
    <dgm:pt modelId="{D890E051-E043-428A-A002-C54CFC8A8916}" type="pres">
      <dgm:prSet presAssocID="{70C4914A-33A6-48F2-B9E7-829B4EB2F56C}" presName="bullet4b" presStyleLbl="node1" presStyleIdx="1" presStyleCnt="4"/>
      <dgm:spPr/>
    </dgm:pt>
    <dgm:pt modelId="{0B12CD19-17DD-46FA-A731-4E8A07E754FE}" type="pres">
      <dgm:prSet presAssocID="{70C4914A-33A6-48F2-B9E7-829B4EB2F56C}" presName="textBox4b" presStyleLbl="revTx" presStyleIdx="1" presStyleCnt="4">
        <dgm:presLayoutVars>
          <dgm:bulletEnabled val="1"/>
        </dgm:presLayoutVars>
      </dgm:prSet>
      <dgm:spPr/>
      <dgm:t>
        <a:bodyPr/>
        <a:lstStyle/>
        <a:p>
          <a:endParaRPr lang="en-AU"/>
        </a:p>
      </dgm:t>
    </dgm:pt>
    <dgm:pt modelId="{49108C0F-2DFF-4EA9-B0F5-53AEFE8D9A8B}" type="pres">
      <dgm:prSet presAssocID="{C97632A2-186C-4A85-8991-5C6352A0C2BF}" presName="bullet4c" presStyleLbl="node1" presStyleIdx="2" presStyleCnt="4"/>
      <dgm:spPr/>
    </dgm:pt>
    <dgm:pt modelId="{D7C27D52-4751-46F8-958A-3A79FE5FCE03}" type="pres">
      <dgm:prSet presAssocID="{C97632A2-186C-4A85-8991-5C6352A0C2BF}" presName="textBox4c" presStyleLbl="revTx" presStyleIdx="2" presStyleCnt="4">
        <dgm:presLayoutVars>
          <dgm:bulletEnabled val="1"/>
        </dgm:presLayoutVars>
      </dgm:prSet>
      <dgm:spPr/>
      <dgm:t>
        <a:bodyPr/>
        <a:lstStyle/>
        <a:p>
          <a:endParaRPr lang="en-AU"/>
        </a:p>
      </dgm:t>
    </dgm:pt>
    <dgm:pt modelId="{A39C50C4-123C-4F5B-A9E5-5E3C29C44062}" type="pres">
      <dgm:prSet presAssocID="{69A5989E-D5DA-4E44-BA49-2AB0A67669A4}" presName="bullet4d" presStyleLbl="node1" presStyleIdx="3" presStyleCnt="4"/>
      <dgm:spPr/>
    </dgm:pt>
    <dgm:pt modelId="{97E7529F-2E01-41DB-96A5-767EC17DCAFA}" type="pres">
      <dgm:prSet presAssocID="{69A5989E-D5DA-4E44-BA49-2AB0A67669A4}" presName="textBox4d" presStyleLbl="revTx" presStyleIdx="3" presStyleCnt="4">
        <dgm:presLayoutVars>
          <dgm:bulletEnabled val="1"/>
        </dgm:presLayoutVars>
      </dgm:prSet>
      <dgm:spPr/>
      <dgm:t>
        <a:bodyPr/>
        <a:lstStyle/>
        <a:p>
          <a:endParaRPr lang="en-AU"/>
        </a:p>
      </dgm:t>
    </dgm:pt>
  </dgm:ptLst>
  <dgm:cxnLst>
    <dgm:cxn modelId="{C6348F0A-FBEB-4500-AED9-5CCAB4E2C6AE}" srcId="{BC8520A1-FF55-42F8-8CC3-8A57715FC75E}" destId="{C97632A2-186C-4A85-8991-5C6352A0C2BF}" srcOrd="2" destOrd="0" parTransId="{9DCA6E4D-9429-4EF7-874B-CCB5A3DF8158}" sibTransId="{90087D5A-AF1B-4BD8-918B-B873A24E645F}"/>
    <dgm:cxn modelId="{593F2B17-AC34-4C6A-86A1-923B2C5BF8D6}" type="presOf" srcId="{B1A9985B-1F44-4338-BF5C-780180C5F58B}" destId="{684E2A24-1890-4A8A-8B8D-423EA5730C47}" srcOrd="0" destOrd="0" presId="urn:microsoft.com/office/officeart/2005/8/layout/arrow2"/>
    <dgm:cxn modelId="{16C34AF9-2E81-4342-991C-8F2438F80AC8}" srcId="{BC8520A1-FF55-42F8-8CC3-8A57715FC75E}" destId="{B1A9985B-1F44-4338-BF5C-780180C5F58B}" srcOrd="0" destOrd="0" parTransId="{E7E1A860-933B-491E-87DF-88F42CCBCDF7}" sibTransId="{13046D1E-CD68-41CD-BEE8-C06537C94B9D}"/>
    <dgm:cxn modelId="{1D3B6806-5FC1-463F-81EB-5EF3E65EC4B5}" srcId="{BC8520A1-FF55-42F8-8CC3-8A57715FC75E}" destId="{69A5989E-D5DA-4E44-BA49-2AB0A67669A4}" srcOrd="3" destOrd="0" parTransId="{E22FDF82-46A1-4021-BB03-2D8148E25944}" sibTransId="{3AC65634-54CC-4B01-BD89-08466007B4BB}"/>
    <dgm:cxn modelId="{44F0AF2D-513E-44C6-ADD0-304FC34C5698}" type="presOf" srcId="{70C4914A-33A6-48F2-B9E7-829B4EB2F56C}" destId="{0B12CD19-17DD-46FA-A731-4E8A07E754FE}" srcOrd="0" destOrd="0" presId="urn:microsoft.com/office/officeart/2005/8/layout/arrow2"/>
    <dgm:cxn modelId="{5C5CDE35-DA60-4649-BD09-6CFD99CC4EF0}" type="presOf" srcId="{69A5989E-D5DA-4E44-BA49-2AB0A67669A4}" destId="{97E7529F-2E01-41DB-96A5-767EC17DCAFA}" srcOrd="0" destOrd="0" presId="urn:microsoft.com/office/officeart/2005/8/layout/arrow2"/>
    <dgm:cxn modelId="{61D3B638-CE7E-4FB1-A713-A896325ECFC2}" type="presOf" srcId="{C97632A2-186C-4A85-8991-5C6352A0C2BF}" destId="{D7C27D52-4751-46F8-958A-3A79FE5FCE03}" srcOrd="0" destOrd="0" presId="urn:microsoft.com/office/officeart/2005/8/layout/arrow2"/>
    <dgm:cxn modelId="{F935C34F-4F24-44D2-8613-0C3D40B2C981}" srcId="{BC8520A1-FF55-42F8-8CC3-8A57715FC75E}" destId="{70C4914A-33A6-48F2-B9E7-829B4EB2F56C}" srcOrd="1" destOrd="0" parTransId="{1727D6E9-89AE-4426-A00F-292A14A17E99}" sibTransId="{A5DD502E-AC83-4EA3-AD6C-8D8AA2FD90C5}"/>
    <dgm:cxn modelId="{4822799E-1877-4264-9A56-41C07E4A9741}" type="presOf" srcId="{BC8520A1-FF55-42F8-8CC3-8A57715FC75E}" destId="{9B04BDB6-9C1F-4896-8968-1E797CAB6F90}" srcOrd="0" destOrd="0" presId="urn:microsoft.com/office/officeart/2005/8/layout/arrow2"/>
    <dgm:cxn modelId="{7E5DD19F-46A9-4EED-AF83-66367782284F}" type="presParOf" srcId="{9B04BDB6-9C1F-4896-8968-1E797CAB6F90}" destId="{9C30B318-01EA-4374-AE13-A5F748D79499}" srcOrd="0" destOrd="0" presId="urn:microsoft.com/office/officeart/2005/8/layout/arrow2"/>
    <dgm:cxn modelId="{7078A389-C8D3-48B8-ACAB-D6AC82D9D7CA}" type="presParOf" srcId="{9B04BDB6-9C1F-4896-8968-1E797CAB6F90}" destId="{309D9E4D-5BAD-423D-91B1-85DA999C6A0E}" srcOrd="1" destOrd="0" presId="urn:microsoft.com/office/officeart/2005/8/layout/arrow2"/>
    <dgm:cxn modelId="{5C209376-F64D-4338-8E3E-02685155D52E}" type="presParOf" srcId="{309D9E4D-5BAD-423D-91B1-85DA999C6A0E}" destId="{75EBD30F-D43F-4A3A-B579-7205DD0EE2A2}" srcOrd="0" destOrd="0" presId="urn:microsoft.com/office/officeart/2005/8/layout/arrow2"/>
    <dgm:cxn modelId="{1580C424-8421-4AF0-93A6-EBF1B994A5E6}" type="presParOf" srcId="{309D9E4D-5BAD-423D-91B1-85DA999C6A0E}" destId="{684E2A24-1890-4A8A-8B8D-423EA5730C47}" srcOrd="1" destOrd="0" presId="urn:microsoft.com/office/officeart/2005/8/layout/arrow2"/>
    <dgm:cxn modelId="{1E5D88EF-12F6-42C0-8EFB-59C191FD4F9F}" type="presParOf" srcId="{309D9E4D-5BAD-423D-91B1-85DA999C6A0E}" destId="{D890E051-E043-428A-A002-C54CFC8A8916}" srcOrd="2" destOrd="0" presId="urn:microsoft.com/office/officeart/2005/8/layout/arrow2"/>
    <dgm:cxn modelId="{8110D760-0E27-4F2E-A8B2-FB641A375576}" type="presParOf" srcId="{309D9E4D-5BAD-423D-91B1-85DA999C6A0E}" destId="{0B12CD19-17DD-46FA-A731-4E8A07E754FE}" srcOrd="3" destOrd="0" presId="urn:microsoft.com/office/officeart/2005/8/layout/arrow2"/>
    <dgm:cxn modelId="{FC187ED7-5287-45C3-A65C-050EE0F561FD}" type="presParOf" srcId="{309D9E4D-5BAD-423D-91B1-85DA999C6A0E}" destId="{49108C0F-2DFF-4EA9-B0F5-53AEFE8D9A8B}" srcOrd="4" destOrd="0" presId="urn:microsoft.com/office/officeart/2005/8/layout/arrow2"/>
    <dgm:cxn modelId="{9A80CDB1-208F-45EC-BCB0-2723418C6EC8}" type="presParOf" srcId="{309D9E4D-5BAD-423D-91B1-85DA999C6A0E}" destId="{D7C27D52-4751-46F8-958A-3A79FE5FCE03}" srcOrd="5" destOrd="0" presId="urn:microsoft.com/office/officeart/2005/8/layout/arrow2"/>
    <dgm:cxn modelId="{3C198C33-F1F8-4EFD-8630-66E0A3B60365}" type="presParOf" srcId="{309D9E4D-5BAD-423D-91B1-85DA999C6A0E}" destId="{A39C50C4-123C-4F5B-A9E5-5E3C29C44062}" srcOrd="6" destOrd="0" presId="urn:microsoft.com/office/officeart/2005/8/layout/arrow2"/>
    <dgm:cxn modelId="{EB16727A-CB2E-49BE-A158-70BA456A506B}" type="presParOf" srcId="{309D9E4D-5BAD-423D-91B1-85DA999C6A0E}" destId="{97E7529F-2E01-41DB-96A5-767EC17DCAFA}" srcOrd="7"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image" Target="../media/image2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0.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zitiv titlu">
    <p:spTree>
      <p:nvGrpSpPr>
        <p:cNvPr id="1" name=""/>
        <p:cNvGrpSpPr/>
        <p:nvPr/>
      </p:nvGrpSpPr>
      <p:grpSpPr>
        <a:xfrm>
          <a:off x="0" y="0"/>
          <a:ext cx="0" cy="0"/>
          <a:chOff x="0" y="0"/>
          <a:chExt cx="0" cy="0"/>
        </a:xfrm>
      </p:grpSpPr>
      <p:sp>
        <p:nvSpPr>
          <p:cNvPr id="2" name="Titlu 1"/>
          <p:cNvSpPr>
            <a:spLocks noGrp="1"/>
          </p:cNvSpPr>
          <p:nvPr>
            <p:ph type="ctrTitle"/>
          </p:nvPr>
        </p:nvSpPr>
        <p:spPr>
          <a:xfrm>
            <a:off x="685800" y="2130425"/>
            <a:ext cx="7772400" cy="1470025"/>
          </a:xfrm>
        </p:spPr>
        <p:txBody>
          <a:bodyPr/>
          <a:lstStyle/>
          <a:p>
            <a:r>
              <a:rPr lang="ro-RO" smtClean="0"/>
              <a:t>Faceți clic pentru a edita stilul de titlu Coordonator</a:t>
            </a:r>
            <a:endParaRPr lang="en-AU"/>
          </a:p>
        </p:txBody>
      </p:sp>
      <p:sp>
        <p:nvSpPr>
          <p:cNvPr id="3" name="Subtitlu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o-RO" smtClean="0"/>
              <a:t>Faceți clic pentru editarea stilului de subtitlu al coordonatorului</a:t>
            </a:r>
            <a:endParaRPr lang="en-AU"/>
          </a:p>
        </p:txBody>
      </p:sp>
      <p:sp>
        <p:nvSpPr>
          <p:cNvPr id="4" name="Substituent dată 3"/>
          <p:cNvSpPr>
            <a:spLocks noGrp="1"/>
          </p:cNvSpPr>
          <p:nvPr>
            <p:ph type="dt" sz="half" idx="10"/>
          </p:nvPr>
        </p:nvSpPr>
        <p:spPr/>
        <p:txBody>
          <a:bodyPr/>
          <a:lstStyle>
            <a:lvl1pPr>
              <a:defRPr/>
            </a:lvl1pPr>
          </a:lstStyle>
          <a:p>
            <a:pPr>
              <a:defRPr/>
            </a:pPr>
            <a:fld id="{C646101E-2B5E-480D-A9BA-2EDAFEDB65B9}" type="datetimeFigureOut">
              <a:rPr lang="en-US"/>
              <a:pPr>
                <a:defRPr/>
              </a:pPr>
              <a:t>2/11/2011</a:t>
            </a:fld>
            <a:endParaRPr lang="en-AU"/>
          </a:p>
        </p:txBody>
      </p:sp>
      <p:sp>
        <p:nvSpPr>
          <p:cNvPr id="5" name="Substituent subsol 4"/>
          <p:cNvSpPr>
            <a:spLocks noGrp="1"/>
          </p:cNvSpPr>
          <p:nvPr>
            <p:ph type="ftr" sz="quarter" idx="11"/>
          </p:nvPr>
        </p:nvSpPr>
        <p:spPr/>
        <p:txBody>
          <a:bodyPr/>
          <a:lstStyle>
            <a:lvl1pPr>
              <a:defRPr/>
            </a:lvl1pPr>
          </a:lstStyle>
          <a:p>
            <a:pPr>
              <a:defRPr/>
            </a:pPr>
            <a:endParaRPr lang="en-AU"/>
          </a:p>
        </p:txBody>
      </p:sp>
      <p:sp>
        <p:nvSpPr>
          <p:cNvPr id="6" name="Substituent număr diapozitiv 5"/>
          <p:cNvSpPr>
            <a:spLocks noGrp="1"/>
          </p:cNvSpPr>
          <p:nvPr>
            <p:ph type="sldNum" sz="quarter" idx="12"/>
          </p:nvPr>
        </p:nvSpPr>
        <p:spPr/>
        <p:txBody>
          <a:bodyPr/>
          <a:lstStyle>
            <a:lvl1pPr>
              <a:defRPr/>
            </a:lvl1pPr>
          </a:lstStyle>
          <a:p>
            <a:pPr>
              <a:defRPr/>
            </a:pPr>
            <a:endParaRPr lang="en-A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smtClean="0"/>
              <a:t>Faceți clic pentru a edita stilul de titlu Coordonator</a:t>
            </a:r>
            <a:endParaRPr lang="en-AU"/>
          </a:p>
        </p:txBody>
      </p:sp>
      <p:sp>
        <p:nvSpPr>
          <p:cNvPr id="3" name="Substituent text vertical 2"/>
          <p:cNvSpPr>
            <a:spLocks noGrp="1"/>
          </p:cNvSpPr>
          <p:nvPr>
            <p:ph type="body" orient="vert" idx="1"/>
          </p:nvPr>
        </p:nvSpPr>
        <p:spPr/>
        <p:txBody>
          <a:bodyPr vert="eaVert"/>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AU"/>
          </a:p>
        </p:txBody>
      </p:sp>
      <p:sp>
        <p:nvSpPr>
          <p:cNvPr id="4" name="Substituent dată 3"/>
          <p:cNvSpPr>
            <a:spLocks noGrp="1"/>
          </p:cNvSpPr>
          <p:nvPr>
            <p:ph type="dt" sz="half" idx="10"/>
          </p:nvPr>
        </p:nvSpPr>
        <p:spPr/>
        <p:txBody>
          <a:bodyPr/>
          <a:lstStyle>
            <a:lvl1pPr>
              <a:defRPr/>
            </a:lvl1pPr>
          </a:lstStyle>
          <a:p>
            <a:pPr>
              <a:defRPr/>
            </a:pPr>
            <a:fld id="{14A5F3F6-EDF8-4A62-BEDA-717B12A55CB0}" type="datetimeFigureOut">
              <a:rPr lang="en-US"/>
              <a:pPr>
                <a:defRPr/>
              </a:pPr>
              <a:t>2/11/2011</a:t>
            </a:fld>
            <a:endParaRPr lang="en-AU"/>
          </a:p>
        </p:txBody>
      </p:sp>
      <p:sp>
        <p:nvSpPr>
          <p:cNvPr id="5" name="Substituent subsol 4"/>
          <p:cNvSpPr>
            <a:spLocks noGrp="1"/>
          </p:cNvSpPr>
          <p:nvPr>
            <p:ph type="ftr" sz="quarter" idx="11"/>
          </p:nvPr>
        </p:nvSpPr>
        <p:spPr/>
        <p:txBody>
          <a:bodyPr/>
          <a:lstStyle>
            <a:lvl1pPr>
              <a:defRPr/>
            </a:lvl1pPr>
          </a:lstStyle>
          <a:p>
            <a:pPr>
              <a:defRPr/>
            </a:pPr>
            <a:endParaRPr lang="en-AU"/>
          </a:p>
        </p:txBody>
      </p:sp>
      <p:sp>
        <p:nvSpPr>
          <p:cNvPr id="6" name="Substituent număr diapozitiv 5"/>
          <p:cNvSpPr>
            <a:spLocks noGrp="1"/>
          </p:cNvSpPr>
          <p:nvPr>
            <p:ph type="sldNum" sz="quarter" idx="12"/>
          </p:nvPr>
        </p:nvSpPr>
        <p:spPr/>
        <p:txBody>
          <a:bodyPr/>
          <a:lstStyle>
            <a:lvl1pPr>
              <a:defRPr/>
            </a:lvl1pPr>
          </a:lstStyle>
          <a:p>
            <a:pPr>
              <a:defRPr/>
            </a:pPr>
            <a:endParaRPr lang="en-A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sp>
        <p:nvSpPr>
          <p:cNvPr id="2" name="Titlu vertical 1"/>
          <p:cNvSpPr>
            <a:spLocks noGrp="1"/>
          </p:cNvSpPr>
          <p:nvPr>
            <p:ph type="title" orient="vert"/>
          </p:nvPr>
        </p:nvSpPr>
        <p:spPr>
          <a:xfrm>
            <a:off x="6629400" y="274638"/>
            <a:ext cx="2057400" cy="5851525"/>
          </a:xfrm>
        </p:spPr>
        <p:txBody>
          <a:bodyPr vert="eaVert"/>
          <a:lstStyle/>
          <a:p>
            <a:r>
              <a:rPr lang="ro-RO" smtClean="0"/>
              <a:t>Faceți clic pentru a edita stilul de titlu Coordonator</a:t>
            </a:r>
            <a:endParaRPr lang="en-AU"/>
          </a:p>
        </p:txBody>
      </p:sp>
      <p:sp>
        <p:nvSpPr>
          <p:cNvPr id="3" name="Substituent text vertical 2"/>
          <p:cNvSpPr>
            <a:spLocks noGrp="1"/>
          </p:cNvSpPr>
          <p:nvPr>
            <p:ph type="body" orient="vert" idx="1"/>
          </p:nvPr>
        </p:nvSpPr>
        <p:spPr>
          <a:xfrm>
            <a:off x="457200" y="274638"/>
            <a:ext cx="6019800" cy="5851525"/>
          </a:xfrm>
        </p:spPr>
        <p:txBody>
          <a:bodyPr vert="eaVert"/>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AU"/>
          </a:p>
        </p:txBody>
      </p:sp>
      <p:sp>
        <p:nvSpPr>
          <p:cNvPr id="4" name="Substituent dată 3"/>
          <p:cNvSpPr>
            <a:spLocks noGrp="1"/>
          </p:cNvSpPr>
          <p:nvPr>
            <p:ph type="dt" sz="half" idx="10"/>
          </p:nvPr>
        </p:nvSpPr>
        <p:spPr/>
        <p:txBody>
          <a:bodyPr/>
          <a:lstStyle>
            <a:lvl1pPr>
              <a:defRPr/>
            </a:lvl1pPr>
          </a:lstStyle>
          <a:p>
            <a:pPr>
              <a:defRPr/>
            </a:pPr>
            <a:fld id="{691AF47D-1E88-4C51-9F11-6DDD5C8D709A}" type="datetimeFigureOut">
              <a:rPr lang="en-US"/>
              <a:pPr>
                <a:defRPr/>
              </a:pPr>
              <a:t>2/11/2011</a:t>
            </a:fld>
            <a:endParaRPr lang="en-AU"/>
          </a:p>
        </p:txBody>
      </p:sp>
      <p:sp>
        <p:nvSpPr>
          <p:cNvPr id="5" name="Substituent subsol 4"/>
          <p:cNvSpPr>
            <a:spLocks noGrp="1"/>
          </p:cNvSpPr>
          <p:nvPr>
            <p:ph type="ftr" sz="quarter" idx="11"/>
          </p:nvPr>
        </p:nvSpPr>
        <p:spPr/>
        <p:txBody>
          <a:bodyPr/>
          <a:lstStyle>
            <a:lvl1pPr>
              <a:defRPr/>
            </a:lvl1pPr>
          </a:lstStyle>
          <a:p>
            <a:pPr>
              <a:defRPr/>
            </a:pPr>
            <a:endParaRPr lang="en-AU"/>
          </a:p>
        </p:txBody>
      </p:sp>
      <p:sp>
        <p:nvSpPr>
          <p:cNvPr id="6" name="Substituent număr diapozitiv 5"/>
          <p:cNvSpPr>
            <a:spLocks noGrp="1"/>
          </p:cNvSpPr>
          <p:nvPr>
            <p:ph type="sldNum" sz="quarter" idx="12"/>
          </p:nvPr>
        </p:nvSpPr>
        <p:spPr/>
        <p:txBody>
          <a:bodyPr/>
          <a:lstStyle>
            <a:lvl1pPr>
              <a:defRPr/>
            </a:lvl1pPr>
          </a:lstStyle>
          <a:p>
            <a:pPr>
              <a:defRPr/>
            </a:pPr>
            <a:endParaRPr lang="en-A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ro-RO"/>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ClipArt Placeholder 3"/>
          <p:cNvSpPr>
            <a:spLocks noGrp="1"/>
          </p:cNvSpPr>
          <p:nvPr>
            <p:ph type="clipArt" sz="half" idx="2"/>
          </p:nvPr>
        </p:nvSpPr>
        <p:spPr>
          <a:xfrm>
            <a:off x="4648200" y="1600200"/>
            <a:ext cx="4038600" cy="4525963"/>
          </a:xfrm>
        </p:spPr>
        <p:txBody>
          <a:bodyPr/>
          <a:lstStyle/>
          <a:p>
            <a:pPr lvl="0"/>
            <a:endParaRPr lang="ro-RO" noProof="0"/>
          </a:p>
        </p:txBody>
      </p:sp>
      <p:sp>
        <p:nvSpPr>
          <p:cNvPr id="5" name="Substituent dată 3"/>
          <p:cNvSpPr>
            <a:spLocks noGrp="1"/>
          </p:cNvSpPr>
          <p:nvPr>
            <p:ph type="dt" sz="half" idx="10"/>
          </p:nvPr>
        </p:nvSpPr>
        <p:spPr/>
        <p:txBody>
          <a:bodyPr/>
          <a:lstStyle>
            <a:lvl1pPr>
              <a:defRPr/>
            </a:lvl1pPr>
          </a:lstStyle>
          <a:p>
            <a:pPr>
              <a:defRPr/>
            </a:pPr>
            <a:fld id="{C418669C-3A32-4769-B37C-898E07B07F1B}" type="datetimeFigureOut">
              <a:rPr lang="en-US"/>
              <a:pPr>
                <a:defRPr/>
              </a:pPr>
              <a:t>2/11/2011</a:t>
            </a:fld>
            <a:endParaRPr lang="en-AU"/>
          </a:p>
        </p:txBody>
      </p:sp>
      <p:sp>
        <p:nvSpPr>
          <p:cNvPr id="6" name="Substituent subsol 4"/>
          <p:cNvSpPr>
            <a:spLocks noGrp="1"/>
          </p:cNvSpPr>
          <p:nvPr>
            <p:ph type="ftr" sz="quarter" idx="11"/>
          </p:nvPr>
        </p:nvSpPr>
        <p:spPr/>
        <p:txBody>
          <a:bodyPr/>
          <a:lstStyle>
            <a:lvl1pPr>
              <a:defRPr/>
            </a:lvl1pPr>
          </a:lstStyle>
          <a:p>
            <a:pPr>
              <a:defRPr/>
            </a:pPr>
            <a:endParaRPr lang="en-AU"/>
          </a:p>
        </p:txBody>
      </p:sp>
      <p:sp>
        <p:nvSpPr>
          <p:cNvPr id="7" name="Substituent număr diapozitiv 5"/>
          <p:cNvSpPr>
            <a:spLocks noGrp="1"/>
          </p:cNvSpPr>
          <p:nvPr>
            <p:ph type="sldNum" sz="quarter" idx="12"/>
          </p:nvPr>
        </p:nvSpPr>
        <p:spPr/>
        <p:txBody>
          <a:bodyPr/>
          <a:lstStyle>
            <a:lvl1pPr>
              <a:defRPr/>
            </a:lvl1pPr>
          </a:lstStyle>
          <a:p>
            <a:pPr>
              <a:defRPr/>
            </a:pPr>
            <a:endParaRPr lang="en-A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987675" y="274638"/>
            <a:ext cx="5699125" cy="1143000"/>
          </a:xfrm>
        </p:spPr>
        <p:txBody>
          <a:bodyPr/>
          <a:lstStyle/>
          <a:p>
            <a:r>
              <a:rPr lang="en-US"/>
              <a:t>Click to edit Master title style</a:t>
            </a:r>
            <a:endParaRPr lang="ro-RO"/>
          </a:p>
        </p:txBody>
      </p:sp>
      <p:sp>
        <p:nvSpPr>
          <p:cNvPr id="3" name="ClipArt Placeholder 2"/>
          <p:cNvSpPr>
            <a:spLocks noGrp="1"/>
          </p:cNvSpPr>
          <p:nvPr>
            <p:ph type="clipArt" sz="half" idx="1"/>
          </p:nvPr>
        </p:nvSpPr>
        <p:spPr>
          <a:xfrm>
            <a:off x="468313" y="1700213"/>
            <a:ext cx="4038600" cy="4525962"/>
          </a:xfrm>
        </p:spPr>
        <p:txBody>
          <a:bodyPr/>
          <a:lstStyle/>
          <a:p>
            <a:pPr lvl="0"/>
            <a:endParaRPr lang="ro-RO" noProof="0"/>
          </a:p>
        </p:txBody>
      </p:sp>
      <p:sp>
        <p:nvSpPr>
          <p:cNvPr id="4" name="Text Placeholder 3"/>
          <p:cNvSpPr>
            <a:spLocks noGrp="1"/>
          </p:cNvSpPr>
          <p:nvPr>
            <p:ph type="body" sz="half" idx="2"/>
          </p:nvPr>
        </p:nvSpPr>
        <p:spPr>
          <a:xfrm>
            <a:off x="4659313" y="1700213"/>
            <a:ext cx="4038600" cy="4525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5" name="Substituent dată 3"/>
          <p:cNvSpPr>
            <a:spLocks noGrp="1"/>
          </p:cNvSpPr>
          <p:nvPr>
            <p:ph type="dt" sz="half" idx="10"/>
          </p:nvPr>
        </p:nvSpPr>
        <p:spPr/>
        <p:txBody>
          <a:bodyPr/>
          <a:lstStyle>
            <a:lvl1pPr>
              <a:defRPr/>
            </a:lvl1pPr>
          </a:lstStyle>
          <a:p>
            <a:pPr>
              <a:defRPr/>
            </a:pPr>
            <a:fld id="{D7B757B3-D4A3-46FF-AE17-FE2480A86AAF}" type="datetimeFigureOut">
              <a:rPr lang="en-US"/>
              <a:pPr>
                <a:defRPr/>
              </a:pPr>
              <a:t>2/11/2011</a:t>
            </a:fld>
            <a:endParaRPr lang="en-AU"/>
          </a:p>
        </p:txBody>
      </p:sp>
      <p:sp>
        <p:nvSpPr>
          <p:cNvPr id="6" name="Substituent subsol 4"/>
          <p:cNvSpPr>
            <a:spLocks noGrp="1"/>
          </p:cNvSpPr>
          <p:nvPr>
            <p:ph type="ftr" sz="quarter" idx="11"/>
          </p:nvPr>
        </p:nvSpPr>
        <p:spPr/>
        <p:txBody>
          <a:bodyPr/>
          <a:lstStyle>
            <a:lvl1pPr>
              <a:defRPr/>
            </a:lvl1pPr>
          </a:lstStyle>
          <a:p>
            <a:pPr>
              <a:defRPr/>
            </a:pPr>
            <a:endParaRPr lang="en-AU"/>
          </a:p>
        </p:txBody>
      </p:sp>
      <p:sp>
        <p:nvSpPr>
          <p:cNvPr id="7" name="Substituent număr diapozitiv 5"/>
          <p:cNvSpPr>
            <a:spLocks noGrp="1"/>
          </p:cNvSpPr>
          <p:nvPr>
            <p:ph type="sldNum" sz="quarter" idx="12"/>
          </p:nvPr>
        </p:nvSpPr>
        <p:spPr/>
        <p:txBody>
          <a:bodyPr/>
          <a:lstStyle>
            <a:lvl1pPr>
              <a:defRPr/>
            </a:lvl1pPr>
          </a:lstStyle>
          <a:p>
            <a:pPr>
              <a:defRPr/>
            </a:pPr>
            <a:endParaRPr lang="en-A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AndTx" preserve="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2987675" y="274638"/>
            <a:ext cx="5699125" cy="1143000"/>
          </a:xfrm>
        </p:spPr>
        <p:txBody>
          <a:bodyPr/>
          <a:lstStyle/>
          <a:p>
            <a:r>
              <a:rPr lang="en-US"/>
              <a:t>Click to edit Master title style</a:t>
            </a:r>
            <a:endParaRPr lang="ro-RO"/>
          </a:p>
        </p:txBody>
      </p:sp>
      <p:sp>
        <p:nvSpPr>
          <p:cNvPr id="3" name="Content Placeholder 2"/>
          <p:cNvSpPr>
            <a:spLocks noGrp="1"/>
          </p:cNvSpPr>
          <p:nvPr>
            <p:ph sz="quarter" idx="1"/>
          </p:nvPr>
        </p:nvSpPr>
        <p:spPr>
          <a:xfrm>
            <a:off x="468313" y="1700213"/>
            <a:ext cx="4038600" cy="21859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Content Placeholder 3"/>
          <p:cNvSpPr>
            <a:spLocks noGrp="1"/>
          </p:cNvSpPr>
          <p:nvPr>
            <p:ph sz="quarter" idx="2"/>
          </p:nvPr>
        </p:nvSpPr>
        <p:spPr>
          <a:xfrm>
            <a:off x="468313" y="4038600"/>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5" name="Text Placeholder 4"/>
          <p:cNvSpPr>
            <a:spLocks noGrp="1"/>
          </p:cNvSpPr>
          <p:nvPr>
            <p:ph type="body" sz="half" idx="3"/>
          </p:nvPr>
        </p:nvSpPr>
        <p:spPr>
          <a:xfrm>
            <a:off x="4659313" y="1700213"/>
            <a:ext cx="4038600" cy="4525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6" name="Substituent dată 3"/>
          <p:cNvSpPr>
            <a:spLocks noGrp="1"/>
          </p:cNvSpPr>
          <p:nvPr>
            <p:ph type="dt" sz="half" idx="10"/>
          </p:nvPr>
        </p:nvSpPr>
        <p:spPr/>
        <p:txBody>
          <a:bodyPr/>
          <a:lstStyle>
            <a:lvl1pPr>
              <a:defRPr/>
            </a:lvl1pPr>
          </a:lstStyle>
          <a:p>
            <a:pPr>
              <a:defRPr/>
            </a:pPr>
            <a:fld id="{D9FA0C68-B535-480E-B859-1BD79C060F0F}" type="datetimeFigureOut">
              <a:rPr lang="en-US"/>
              <a:pPr>
                <a:defRPr/>
              </a:pPr>
              <a:t>2/11/2011</a:t>
            </a:fld>
            <a:endParaRPr lang="en-AU"/>
          </a:p>
        </p:txBody>
      </p:sp>
      <p:sp>
        <p:nvSpPr>
          <p:cNvPr id="7" name="Substituent subsol 4"/>
          <p:cNvSpPr>
            <a:spLocks noGrp="1"/>
          </p:cNvSpPr>
          <p:nvPr>
            <p:ph type="ftr" sz="quarter" idx="11"/>
          </p:nvPr>
        </p:nvSpPr>
        <p:spPr/>
        <p:txBody>
          <a:bodyPr/>
          <a:lstStyle>
            <a:lvl1pPr>
              <a:defRPr/>
            </a:lvl1pPr>
          </a:lstStyle>
          <a:p>
            <a:pPr>
              <a:defRPr/>
            </a:pPr>
            <a:endParaRPr lang="en-AU"/>
          </a:p>
        </p:txBody>
      </p:sp>
      <p:sp>
        <p:nvSpPr>
          <p:cNvPr id="8" name="Substituent număr diapozitiv 5"/>
          <p:cNvSpPr>
            <a:spLocks noGrp="1"/>
          </p:cNvSpPr>
          <p:nvPr>
            <p:ph type="sldNum" sz="quarter" idx="12"/>
          </p:nvPr>
        </p:nvSpPr>
        <p:spPr/>
        <p:txBody>
          <a:bodyPr/>
          <a:lstStyle>
            <a:lvl1pPr>
              <a:defRPr/>
            </a:lvl1pPr>
          </a:lstStyle>
          <a:p>
            <a:pPr>
              <a:defRPr/>
            </a:pPr>
            <a:endParaRPr lang="en-A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987675" y="274638"/>
            <a:ext cx="5699125" cy="1143000"/>
          </a:xfrm>
        </p:spPr>
        <p:txBody>
          <a:bodyPr/>
          <a:lstStyle/>
          <a:p>
            <a:r>
              <a:rPr lang="en-US"/>
              <a:t>Click to edit Master title style</a:t>
            </a:r>
            <a:endParaRPr lang="ro-RO"/>
          </a:p>
        </p:txBody>
      </p:sp>
      <p:sp>
        <p:nvSpPr>
          <p:cNvPr id="3" name="Text Placeholder 2"/>
          <p:cNvSpPr>
            <a:spLocks noGrp="1"/>
          </p:cNvSpPr>
          <p:nvPr>
            <p:ph type="body" sz="half" idx="1"/>
          </p:nvPr>
        </p:nvSpPr>
        <p:spPr>
          <a:xfrm>
            <a:off x="468313" y="1700213"/>
            <a:ext cx="4038600" cy="4525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Content Placeholder 3"/>
          <p:cNvSpPr>
            <a:spLocks noGrp="1"/>
          </p:cNvSpPr>
          <p:nvPr>
            <p:ph sz="quarter" idx="2"/>
          </p:nvPr>
        </p:nvSpPr>
        <p:spPr>
          <a:xfrm>
            <a:off x="4659313" y="1700213"/>
            <a:ext cx="4038600" cy="21859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5" name="Content Placeholder 4"/>
          <p:cNvSpPr>
            <a:spLocks noGrp="1"/>
          </p:cNvSpPr>
          <p:nvPr>
            <p:ph sz="quarter" idx="3"/>
          </p:nvPr>
        </p:nvSpPr>
        <p:spPr>
          <a:xfrm>
            <a:off x="4659313" y="4038600"/>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6" name="Substituent dată 3"/>
          <p:cNvSpPr>
            <a:spLocks noGrp="1"/>
          </p:cNvSpPr>
          <p:nvPr>
            <p:ph type="dt" sz="half" idx="10"/>
          </p:nvPr>
        </p:nvSpPr>
        <p:spPr/>
        <p:txBody>
          <a:bodyPr/>
          <a:lstStyle>
            <a:lvl1pPr>
              <a:defRPr/>
            </a:lvl1pPr>
          </a:lstStyle>
          <a:p>
            <a:pPr>
              <a:defRPr/>
            </a:pPr>
            <a:fld id="{4EDE03BD-4F49-4B99-8E24-7EACDB9B014E}" type="datetimeFigureOut">
              <a:rPr lang="en-US"/>
              <a:pPr>
                <a:defRPr/>
              </a:pPr>
              <a:t>2/11/2011</a:t>
            </a:fld>
            <a:endParaRPr lang="en-AU"/>
          </a:p>
        </p:txBody>
      </p:sp>
      <p:sp>
        <p:nvSpPr>
          <p:cNvPr id="7" name="Substituent subsol 4"/>
          <p:cNvSpPr>
            <a:spLocks noGrp="1"/>
          </p:cNvSpPr>
          <p:nvPr>
            <p:ph type="ftr" sz="quarter" idx="11"/>
          </p:nvPr>
        </p:nvSpPr>
        <p:spPr/>
        <p:txBody>
          <a:bodyPr/>
          <a:lstStyle>
            <a:lvl1pPr>
              <a:defRPr/>
            </a:lvl1pPr>
          </a:lstStyle>
          <a:p>
            <a:pPr>
              <a:defRPr/>
            </a:pPr>
            <a:endParaRPr lang="en-AU"/>
          </a:p>
        </p:txBody>
      </p:sp>
      <p:sp>
        <p:nvSpPr>
          <p:cNvPr id="8" name="Substituent număr diapozitiv 5"/>
          <p:cNvSpPr>
            <a:spLocks noGrp="1"/>
          </p:cNvSpPr>
          <p:nvPr>
            <p:ph type="sldNum" sz="quarter" idx="12"/>
          </p:nvPr>
        </p:nvSpPr>
        <p:spPr/>
        <p:txBody>
          <a:bodyPr/>
          <a:lstStyle>
            <a:lvl1pPr>
              <a:defRPr/>
            </a:lvl1pPr>
          </a:lstStyle>
          <a:p>
            <a:pPr>
              <a:defRPr/>
            </a:pPr>
            <a:endParaRPr lang="en-A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AndTwoObj" preserve="1">
  <p:cSld name="Nadpis, 1 velký a 2 malé obsahy">
    <p:spTree>
      <p:nvGrpSpPr>
        <p:cNvPr id="1" name=""/>
        <p:cNvGrpSpPr/>
        <p:nvPr/>
      </p:nvGrpSpPr>
      <p:grpSpPr>
        <a:xfrm>
          <a:off x="0" y="0"/>
          <a:ext cx="0" cy="0"/>
          <a:chOff x="0" y="0"/>
          <a:chExt cx="0" cy="0"/>
        </a:xfrm>
      </p:grpSpPr>
      <p:sp>
        <p:nvSpPr>
          <p:cNvPr id="2" name="Nadpis 1"/>
          <p:cNvSpPr>
            <a:spLocks noGrp="1"/>
          </p:cNvSpPr>
          <p:nvPr>
            <p:ph type="title"/>
          </p:nvPr>
        </p:nvSpPr>
        <p:spPr>
          <a:xfrm>
            <a:off x="2987675" y="274638"/>
            <a:ext cx="5699125" cy="1143000"/>
          </a:xfrm>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68313" y="1700213"/>
            <a:ext cx="4038600" cy="4525962"/>
          </a:xfrm>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quarter" idx="2"/>
          </p:nvPr>
        </p:nvSpPr>
        <p:spPr>
          <a:xfrm>
            <a:off x="4659313" y="1700213"/>
            <a:ext cx="4038600" cy="2185987"/>
          </a:xfrm>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obsah 4"/>
          <p:cNvSpPr>
            <a:spLocks noGrp="1"/>
          </p:cNvSpPr>
          <p:nvPr>
            <p:ph sz="quarter" idx="3"/>
          </p:nvPr>
        </p:nvSpPr>
        <p:spPr>
          <a:xfrm>
            <a:off x="4659313" y="4038600"/>
            <a:ext cx="4038600" cy="2187575"/>
          </a:xfrm>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datum 5"/>
          <p:cNvSpPr>
            <a:spLocks noGrp="1"/>
          </p:cNvSpPr>
          <p:nvPr>
            <p:ph type="dt" sz="half" idx="10"/>
          </p:nvPr>
        </p:nvSpPr>
        <p:spPr>
          <a:xfrm>
            <a:off x="457200" y="6356350"/>
            <a:ext cx="2133600" cy="365125"/>
          </a:xfrm>
        </p:spPr>
        <p:txBody>
          <a:bodyPr/>
          <a:lstStyle>
            <a:lvl1pPr>
              <a:defRPr smtClean="0"/>
            </a:lvl1pPr>
          </a:lstStyle>
          <a:p>
            <a:pPr>
              <a:defRPr/>
            </a:pPr>
            <a:fld id="{2697CAF2-1A97-4673-8FBD-96C3CFF122A4}" type="datetimeFigureOut">
              <a:rPr lang="en-US"/>
              <a:pPr>
                <a:defRPr/>
              </a:pPr>
              <a:t>2/11/2011</a:t>
            </a:fld>
            <a:endParaRPr lang="en-AU"/>
          </a:p>
        </p:txBody>
      </p:sp>
      <p:sp>
        <p:nvSpPr>
          <p:cNvPr id="7" name="Zástupný symbol pro zápatí 6"/>
          <p:cNvSpPr>
            <a:spLocks noGrp="1"/>
          </p:cNvSpPr>
          <p:nvPr>
            <p:ph type="ftr" sz="quarter" idx="11"/>
          </p:nvPr>
        </p:nvSpPr>
        <p:spPr>
          <a:xfrm>
            <a:off x="3059113" y="6308725"/>
            <a:ext cx="2895600" cy="365125"/>
          </a:xfrm>
        </p:spPr>
        <p:txBody>
          <a:bodyPr/>
          <a:lstStyle>
            <a:lvl1pPr>
              <a:defRPr/>
            </a:lvl1pPr>
          </a:lstStyle>
          <a:p>
            <a:pPr>
              <a:defRPr/>
            </a:pPr>
            <a:endParaRPr lang="en-AU"/>
          </a:p>
        </p:txBody>
      </p:sp>
      <p:sp>
        <p:nvSpPr>
          <p:cNvPr id="8" name="Zástupný symbol pro číslo snímku 7"/>
          <p:cNvSpPr>
            <a:spLocks noGrp="1"/>
          </p:cNvSpPr>
          <p:nvPr>
            <p:ph type="sldNum" sz="quarter" idx="12"/>
          </p:nvPr>
        </p:nvSpPr>
        <p:spPr>
          <a:xfrm>
            <a:off x="6588125" y="6165850"/>
            <a:ext cx="2133600" cy="365125"/>
          </a:xfrm>
        </p:spPr>
        <p:txBody>
          <a:bodyPr/>
          <a:lstStyle>
            <a:lvl1pPr>
              <a:defRPr/>
            </a:lvl1pPr>
          </a:lstStyle>
          <a:p>
            <a:pPr>
              <a:defRPr/>
            </a:pPr>
            <a:endParaRPr lang="en-A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smtClean="0"/>
              <a:t>Faceți clic pentru a edita stilul de titlu Coordonator</a:t>
            </a:r>
            <a:endParaRPr lang="en-AU"/>
          </a:p>
        </p:txBody>
      </p:sp>
      <p:sp>
        <p:nvSpPr>
          <p:cNvPr id="3" name="Substituent conținut 2"/>
          <p:cNvSpPr>
            <a:spLocks noGrp="1"/>
          </p:cNvSpPr>
          <p:nvPr>
            <p:ph idx="1"/>
          </p:nvPr>
        </p:nvSpPr>
        <p:spPr/>
        <p:txBody>
          <a:body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AU"/>
          </a:p>
        </p:txBody>
      </p:sp>
      <p:sp>
        <p:nvSpPr>
          <p:cNvPr id="4" name="Substituent dată 3"/>
          <p:cNvSpPr>
            <a:spLocks noGrp="1"/>
          </p:cNvSpPr>
          <p:nvPr>
            <p:ph type="dt" sz="half" idx="10"/>
          </p:nvPr>
        </p:nvSpPr>
        <p:spPr/>
        <p:txBody>
          <a:bodyPr/>
          <a:lstStyle>
            <a:lvl1pPr>
              <a:defRPr/>
            </a:lvl1pPr>
          </a:lstStyle>
          <a:p>
            <a:pPr>
              <a:defRPr/>
            </a:pPr>
            <a:fld id="{F28ACDA1-1962-41DD-9FB1-16E251D5344E}" type="datetimeFigureOut">
              <a:rPr lang="en-US"/>
              <a:pPr>
                <a:defRPr/>
              </a:pPr>
              <a:t>2/11/2011</a:t>
            </a:fld>
            <a:endParaRPr lang="en-AU"/>
          </a:p>
        </p:txBody>
      </p:sp>
      <p:sp>
        <p:nvSpPr>
          <p:cNvPr id="5" name="Substituent subsol 4"/>
          <p:cNvSpPr>
            <a:spLocks noGrp="1"/>
          </p:cNvSpPr>
          <p:nvPr>
            <p:ph type="ftr" sz="quarter" idx="11"/>
          </p:nvPr>
        </p:nvSpPr>
        <p:spPr/>
        <p:txBody>
          <a:bodyPr/>
          <a:lstStyle>
            <a:lvl1pPr>
              <a:defRPr/>
            </a:lvl1pPr>
          </a:lstStyle>
          <a:p>
            <a:pPr>
              <a:defRPr/>
            </a:pPr>
            <a:endParaRPr lang="en-AU"/>
          </a:p>
        </p:txBody>
      </p:sp>
      <p:sp>
        <p:nvSpPr>
          <p:cNvPr id="6" name="Substituent număr diapozitiv 5"/>
          <p:cNvSpPr>
            <a:spLocks noGrp="1"/>
          </p:cNvSpPr>
          <p:nvPr>
            <p:ph type="sldNum" sz="quarter" idx="12"/>
          </p:nvPr>
        </p:nvSpPr>
        <p:spPr/>
        <p:txBody>
          <a:bodyPr/>
          <a:lstStyle>
            <a:lvl1pPr>
              <a:defRPr/>
            </a:lvl1pPr>
          </a:lstStyle>
          <a:p>
            <a:pPr>
              <a:defRPr/>
            </a:pPr>
            <a:endParaRPr lang="en-A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ntet secțiune">
    <p:spTree>
      <p:nvGrpSpPr>
        <p:cNvPr id="1" name=""/>
        <p:cNvGrpSpPr/>
        <p:nvPr/>
      </p:nvGrpSpPr>
      <p:grpSpPr>
        <a:xfrm>
          <a:off x="0" y="0"/>
          <a:ext cx="0" cy="0"/>
          <a:chOff x="0" y="0"/>
          <a:chExt cx="0" cy="0"/>
        </a:xfrm>
      </p:grpSpPr>
      <p:sp>
        <p:nvSpPr>
          <p:cNvPr id="2" name="Titlu 1"/>
          <p:cNvSpPr>
            <a:spLocks noGrp="1"/>
          </p:cNvSpPr>
          <p:nvPr>
            <p:ph type="title"/>
          </p:nvPr>
        </p:nvSpPr>
        <p:spPr>
          <a:xfrm>
            <a:off x="722313" y="4406900"/>
            <a:ext cx="7772400" cy="1362075"/>
          </a:xfrm>
        </p:spPr>
        <p:txBody>
          <a:bodyPr anchor="t"/>
          <a:lstStyle>
            <a:lvl1pPr algn="l">
              <a:defRPr sz="4000" b="1" cap="all"/>
            </a:lvl1pPr>
          </a:lstStyle>
          <a:p>
            <a:r>
              <a:rPr lang="ro-RO" smtClean="0"/>
              <a:t>Faceți clic pentru a edita stilul de titlu Coordonator</a:t>
            </a:r>
            <a:endParaRPr lang="en-AU"/>
          </a:p>
        </p:txBody>
      </p:sp>
      <p:sp>
        <p:nvSpPr>
          <p:cNvPr id="3" name="Substituent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o-RO" smtClean="0"/>
              <a:t>Faceți clic pentru a edita stilurile de text Coordonator</a:t>
            </a:r>
          </a:p>
        </p:txBody>
      </p:sp>
      <p:sp>
        <p:nvSpPr>
          <p:cNvPr id="4" name="Substituent dată 3"/>
          <p:cNvSpPr>
            <a:spLocks noGrp="1"/>
          </p:cNvSpPr>
          <p:nvPr>
            <p:ph type="dt" sz="half" idx="10"/>
          </p:nvPr>
        </p:nvSpPr>
        <p:spPr/>
        <p:txBody>
          <a:bodyPr/>
          <a:lstStyle>
            <a:lvl1pPr>
              <a:defRPr/>
            </a:lvl1pPr>
          </a:lstStyle>
          <a:p>
            <a:pPr>
              <a:defRPr/>
            </a:pPr>
            <a:fld id="{782C12B5-853E-4F82-B673-8E4FD388825E}" type="datetimeFigureOut">
              <a:rPr lang="en-US"/>
              <a:pPr>
                <a:defRPr/>
              </a:pPr>
              <a:t>2/11/2011</a:t>
            </a:fld>
            <a:endParaRPr lang="en-AU"/>
          </a:p>
        </p:txBody>
      </p:sp>
      <p:sp>
        <p:nvSpPr>
          <p:cNvPr id="5" name="Substituent subsol 4"/>
          <p:cNvSpPr>
            <a:spLocks noGrp="1"/>
          </p:cNvSpPr>
          <p:nvPr>
            <p:ph type="ftr" sz="quarter" idx="11"/>
          </p:nvPr>
        </p:nvSpPr>
        <p:spPr/>
        <p:txBody>
          <a:bodyPr/>
          <a:lstStyle>
            <a:lvl1pPr>
              <a:defRPr/>
            </a:lvl1pPr>
          </a:lstStyle>
          <a:p>
            <a:pPr>
              <a:defRPr/>
            </a:pPr>
            <a:endParaRPr lang="en-AU"/>
          </a:p>
        </p:txBody>
      </p:sp>
      <p:sp>
        <p:nvSpPr>
          <p:cNvPr id="6" name="Substituent număr diapozitiv 5"/>
          <p:cNvSpPr>
            <a:spLocks noGrp="1"/>
          </p:cNvSpPr>
          <p:nvPr>
            <p:ph type="sldNum" sz="quarter" idx="12"/>
          </p:nvPr>
        </p:nvSpPr>
        <p:spPr/>
        <p:txBody>
          <a:bodyPr/>
          <a:lstStyle>
            <a:lvl1pPr>
              <a:defRPr/>
            </a:lvl1pPr>
          </a:lstStyle>
          <a:p>
            <a:pPr>
              <a:defRPr/>
            </a:pPr>
            <a:endParaRPr lang="en-A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smtClean="0"/>
              <a:t>Faceți clic pentru a edita stilul de titlu Coordonator</a:t>
            </a:r>
            <a:endParaRPr lang="en-AU"/>
          </a:p>
        </p:txBody>
      </p:sp>
      <p:sp>
        <p:nvSpPr>
          <p:cNvPr id="3" name="Substituent conținut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AU"/>
          </a:p>
        </p:txBody>
      </p:sp>
      <p:sp>
        <p:nvSpPr>
          <p:cNvPr id="4" name="Substituent conținut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AU"/>
          </a:p>
        </p:txBody>
      </p:sp>
      <p:sp>
        <p:nvSpPr>
          <p:cNvPr id="5" name="Substituent dată 3"/>
          <p:cNvSpPr>
            <a:spLocks noGrp="1"/>
          </p:cNvSpPr>
          <p:nvPr>
            <p:ph type="dt" sz="half" idx="10"/>
          </p:nvPr>
        </p:nvSpPr>
        <p:spPr/>
        <p:txBody>
          <a:bodyPr/>
          <a:lstStyle>
            <a:lvl1pPr>
              <a:defRPr/>
            </a:lvl1pPr>
          </a:lstStyle>
          <a:p>
            <a:pPr>
              <a:defRPr/>
            </a:pPr>
            <a:fld id="{85F8E345-1005-4C04-9B76-A4C602B1C870}" type="datetimeFigureOut">
              <a:rPr lang="en-US"/>
              <a:pPr>
                <a:defRPr/>
              </a:pPr>
              <a:t>2/11/2011</a:t>
            </a:fld>
            <a:endParaRPr lang="en-AU"/>
          </a:p>
        </p:txBody>
      </p:sp>
      <p:sp>
        <p:nvSpPr>
          <p:cNvPr id="6" name="Substituent subsol 4"/>
          <p:cNvSpPr>
            <a:spLocks noGrp="1"/>
          </p:cNvSpPr>
          <p:nvPr>
            <p:ph type="ftr" sz="quarter" idx="11"/>
          </p:nvPr>
        </p:nvSpPr>
        <p:spPr/>
        <p:txBody>
          <a:bodyPr/>
          <a:lstStyle>
            <a:lvl1pPr>
              <a:defRPr/>
            </a:lvl1pPr>
          </a:lstStyle>
          <a:p>
            <a:pPr>
              <a:defRPr/>
            </a:pPr>
            <a:endParaRPr lang="en-AU"/>
          </a:p>
        </p:txBody>
      </p:sp>
      <p:sp>
        <p:nvSpPr>
          <p:cNvPr id="7" name="Substituent număr diapozitiv 5"/>
          <p:cNvSpPr>
            <a:spLocks noGrp="1"/>
          </p:cNvSpPr>
          <p:nvPr>
            <p:ph type="sldNum" sz="quarter" idx="12"/>
          </p:nvPr>
        </p:nvSpPr>
        <p:spPr/>
        <p:txBody>
          <a:bodyPr/>
          <a:lstStyle>
            <a:lvl1pPr>
              <a:defRPr/>
            </a:lvl1pPr>
          </a:lstStyle>
          <a:p>
            <a:pPr>
              <a:defRPr/>
            </a:pPr>
            <a:endParaRPr lang="en-A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ție">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lvl1pPr>
              <a:defRPr/>
            </a:lvl1pPr>
          </a:lstStyle>
          <a:p>
            <a:r>
              <a:rPr lang="ro-RO" smtClean="0"/>
              <a:t>Faceți clic pentru a edita stilul de titlu Coordonator</a:t>
            </a:r>
            <a:endParaRPr lang="en-AU"/>
          </a:p>
        </p:txBody>
      </p:sp>
      <p:sp>
        <p:nvSpPr>
          <p:cNvPr id="3" name="Substituent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smtClean="0"/>
              <a:t>Faceți clic pentru a edita stilurile de text Coordonator</a:t>
            </a:r>
          </a:p>
        </p:txBody>
      </p:sp>
      <p:sp>
        <p:nvSpPr>
          <p:cNvPr id="4" name="Substituent conținut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AU"/>
          </a:p>
        </p:txBody>
      </p:sp>
      <p:sp>
        <p:nvSpPr>
          <p:cNvPr id="5" name="Substituent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smtClean="0"/>
              <a:t>Faceți clic pentru a edita stilurile de text Coordonator</a:t>
            </a:r>
          </a:p>
        </p:txBody>
      </p:sp>
      <p:sp>
        <p:nvSpPr>
          <p:cNvPr id="6" name="Substituent conținut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AU"/>
          </a:p>
        </p:txBody>
      </p:sp>
      <p:sp>
        <p:nvSpPr>
          <p:cNvPr id="7" name="Substituent dată 3"/>
          <p:cNvSpPr>
            <a:spLocks noGrp="1"/>
          </p:cNvSpPr>
          <p:nvPr>
            <p:ph type="dt" sz="half" idx="10"/>
          </p:nvPr>
        </p:nvSpPr>
        <p:spPr/>
        <p:txBody>
          <a:bodyPr/>
          <a:lstStyle>
            <a:lvl1pPr>
              <a:defRPr/>
            </a:lvl1pPr>
          </a:lstStyle>
          <a:p>
            <a:pPr>
              <a:defRPr/>
            </a:pPr>
            <a:fld id="{83E0685C-ECEE-484E-9380-8FDE5ECF9D7F}" type="datetimeFigureOut">
              <a:rPr lang="en-US"/>
              <a:pPr>
                <a:defRPr/>
              </a:pPr>
              <a:t>2/11/2011</a:t>
            </a:fld>
            <a:endParaRPr lang="en-AU"/>
          </a:p>
        </p:txBody>
      </p:sp>
      <p:sp>
        <p:nvSpPr>
          <p:cNvPr id="8" name="Substituent subsol 4"/>
          <p:cNvSpPr>
            <a:spLocks noGrp="1"/>
          </p:cNvSpPr>
          <p:nvPr>
            <p:ph type="ftr" sz="quarter" idx="11"/>
          </p:nvPr>
        </p:nvSpPr>
        <p:spPr/>
        <p:txBody>
          <a:bodyPr/>
          <a:lstStyle>
            <a:lvl1pPr>
              <a:defRPr/>
            </a:lvl1pPr>
          </a:lstStyle>
          <a:p>
            <a:pPr>
              <a:defRPr/>
            </a:pPr>
            <a:endParaRPr lang="en-AU"/>
          </a:p>
        </p:txBody>
      </p:sp>
      <p:sp>
        <p:nvSpPr>
          <p:cNvPr id="9" name="Substituent număr diapozitiv 5"/>
          <p:cNvSpPr>
            <a:spLocks noGrp="1"/>
          </p:cNvSpPr>
          <p:nvPr>
            <p:ph type="sldNum" sz="quarter" idx="12"/>
          </p:nvPr>
        </p:nvSpPr>
        <p:spPr/>
        <p:txBody>
          <a:bodyPr/>
          <a:lstStyle>
            <a:lvl1pPr>
              <a:defRPr/>
            </a:lvl1pPr>
          </a:lstStyle>
          <a:p>
            <a:pPr>
              <a:defRPr/>
            </a:pPr>
            <a:endParaRPr lang="en-A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smtClean="0"/>
              <a:t>Faceți clic pentru a edita stilul de titlu Coordonator</a:t>
            </a:r>
            <a:endParaRPr lang="en-AU"/>
          </a:p>
        </p:txBody>
      </p:sp>
      <p:sp>
        <p:nvSpPr>
          <p:cNvPr id="3" name="Substituent dată 3"/>
          <p:cNvSpPr>
            <a:spLocks noGrp="1"/>
          </p:cNvSpPr>
          <p:nvPr>
            <p:ph type="dt" sz="half" idx="10"/>
          </p:nvPr>
        </p:nvSpPr>
        <p:spPr/>
        <p:txBody>
          <a:bodyPr/>
          <a:lstStyle>
            <a:lvl1pPr>
              <a:defRPr/>
            </a:lvl1pPr>
          </a:lstStyle>
          <a:p>
            <a:pPr>
              <a:defRPr/>
            </a:pPr>
            <a:fld id="{84A6BC50-DCDB-42F6-8E54-26E4133E7E36}" type="datetimeFigureOut">
              <a:rPr lang="en-US"/>
              <a:pPr>
                <a:defRPr/>
              </a:pPr>
              <a:t>2/11/2011</a:t>
            </a:fld>
            <a:endParaRPr lang="en-AU"/>
          </a:p>
        </p:txBody>
      </p:sp>
      <p:sp>
        <p:nvSpPr>
          <p:cNvPr id="4" name="Substituent subsol 4"/>
          <p:cNvSpPr>
            <a:spLocks noGrp="1"/>
          </p:cNvSpPr>
          <p:nvPr>
            <p:ph type="ftr" sz="quarter" idx="11"/>
          </p:nvPr>
        </p:nvSpPr>
        <p:spPr/>
        <p:txBody>
          <a:bodyPr/>
          <a:lstStyle>
            <a:lvl1pPr>
              <a:defRPr/>
            </a:lvl1pPr>
          </a:lstStyle>
          <a:p>
            <a:pPr>
              <a:defRPr/>
            </a:pPr>
            <a:endParaRPr lang="en-AU"/>
          </a:p>
        </p:txBody>
      </p:sp>
      <p:sp>
        <p:nvSpPr>
          <p:cNvPr id="5" name="Substituent număr diapozitiv 5"/>
          <p:cNvSpPr>
            <a:spLocks noGrp="1"/>
          </p:cNvSpPr>
          <p:nvPr>
            <p:ph type="sldNum" sz="quarter" idx="12"/>
          </p:nvPr>
        </p:nvSpPr>
        <p:spPr/>
        <p:txBody>
          <a:bodyPr/>
          <a:lstStyle>
            <a:lvl1pPr>
              <a:defRPr/>
            </a:lvl1pPr>
          </a:lstStyle>
          <a:p>
            <a:pPr>
              <a:defRPr/>
            </a:pPr>
            <a:endParaRPr lang="en-A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Necompletat">
    <p:spTree>
      <p:nvGrpSpPr>
        <p:cNvPr id="1" name=""/>
        <p:cNvGrpSpPr/>
        <p:nvPr/>
      </p:nvGrpSpPr>
      <p:grpSpPr>
        <a:xfrm>
          <a:off x="0" y="0"/>
          <a:ext cx="0" cy="0"/>
          <a:chOff x="0" y="0"/>
          <a:chExt cx="0" cy="0"/>
        </a:xfrm>
      </p:grpSpPr>
      <p:sp>
        <p:nvSpPr>
          <p:cNvPr id="2" name="Substituent dată 3"/>
          <p:cNvSpPr>
            <a:spLocks noGrp="1"/>
          </p:cNvSpPr>
          <p:nvPr>
            <p:ph type="dt" sz="half" idx="10"/>
          </p:nvPr>
        </p:nvSpPr>
        <p:spPr/>
        <p:txBody>
          <a:bodyPr/>
          <a:lstStyle>
            <a:lvl1pPr>
              <a:defRPr/>
            </a:lvl1pPr>
          </a:lstStyle>
          <a:p>
            <a:pPr>
              <a:defRPr/>
            </a:pPr>
            <a:fld id="{26FDDBEC-0744-425C-A082-225320DE90A3}" type="datetimeFigureOut">
              <a:rPr lang="en-US"/>
              <a:pPr>
                <a:defRPr/>
              </a:pPr>
              <a:t>2/11/2011</a:t>
            </a:fld>
            <a:endParaRPr lang="en-AU"/>
          </a:p>
        </p:txBody>
      </p:sp>
      <p:sp>
        <p:nvSpPr>
          <p:cNvPr id="3" name="Substituent subsol 4"/>
          <p:cNvSpPr>
            <a:spLocks noGrp="1"/>
          </p:cNvSpPr>
          <p:nvPr>
            <p:ph type="ftr" sz="quarter" idx="11"/>
          </p:nvPr>
        </p:nvSpPr>
        <p:spPr/>
        <p:txBody>
          <a:bodyPr/>
          <a:lstStyle>
            <a:lvl1pPr>
              <a:defRPr/>
            </a:lvl1pPr>
          </a:lstStyle>
          <a:p>
            <a:pPr>
              <a:defRPr/>
            </a:pPr>
            <a:endParaRPr lang="en-AU"/>
          </a:p>
        </p:txBody>
      </p:sp>
      <p:sp>
        <p:nvSpPr>
          <p:cNvPr id="4" name="Substituent număr diapozitiv 5"/>
          <p:cNvSpPr>
            <a:spLocks noGrp="1"/>
          </p:cNvSpPr>
          <p:nvPr>
            <p:ph type="sldNum" sz="quarter" idx="12"/>
          </p:nvPr>
        </p:nvSpPr>
        <p:spPr/>
        <p:txBody>
          <a:bodyPr/>
          <a:lstStyle>
            <a:lvl1pPr>
              <a:defRPr/>
            </a:lvl1pPr>
          </a:lstStyle>
          <a:p>
            <a:pPr>
              <a:defRPr/>
            </a:pPr>
            <a:endParaRPr lang="en-A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ținut cu legendă">
    <p:spTree>
      <p:nvGrpSpPr>
        <p:cNvPr id="1" name=""/>
        <p:cNvGrpSpPr/>
        <p:nvPr/>
      </p:nvGrpSpPr>
      <p:grpSpPr>
        <a:xfrm>
          <a:off x="0" y="0"/>
          <a:ext cx="0" cy="0"/>
          <a:chOff x="0" y="0"/>
          <a:chExt cx="0" cy="0"/>
        </a:xfrm>
      </p:grpSpPr>
      <p:sp>
        <p:nvSpPr>
          <p:cNvPr id="2" name="Titlu 1"/>
          <p:cNvSpPr>
            <a:spLocks noGrp="1"/>
          </p:cNvSpPr>
          <p:nvPr>
            <p:ph type="title"/>
          </p:nvPr>
        </p:nvSpPr>
        <p:spPr>
          <a:xfrm>
            <a:off x="457200" y="273050"/>
            <a:ext cx="3008313" cy="1162050"/>
          </a:xfrm>
        </p:spPr>
        <p:txBody>
          <a:bodyPr anchor="b"/>
          <a:lstStyle>
            <a:lvl1pPr algn="l">
              <a:defRPr sz="2000" b="1"/>
            </a:lvl1pPr>
          </a:lstStyle>
          <a:p>
            <a:r>
              <a:rPr lang="ro-RO" smtClean="0"/>
              <a:t>Faceți clic pentru a edita stilul de titlu Coordonator</a:t>
            </a:r>
            <a:endParaRPr lang="en-AU"/>
          </a:p>
        </p:txBody>
      </p:sp>
      <p:sp>
        <p:nvSpPr>
          <p:cNvPr id="3" name="Substituent conținut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AU"/>
          </a:p>
        </p:txBody>
      </p:sp>
      <p:sp>
        <p:nvSpPr>
          <p:cNvPr id="4" name="Substituent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o-RO" smtClean="0"/>
              <a:t>Faceți clic pentru a edita stilurile de text Coordonator</a:t>
            </a:r>
          </a:p>
        </p:txBody>
      </p:sp>
      <p:sp>
        <p:nvSpPr>
          <p:cNvPr id="5" name="Substituent dată 3"/>
          <p:cNvSpPr>
            <a:spLocks noGrp="1"/>
          </p:cNvSpPr>
          <p:nvPr>
            <p:ph type="dt" sz="half" idx="10"/>
          </p:nvPr>
        </p:nvSpPr>
        <p:spPr/>
        <p:txBody>
          <a:bodyPr/>
          <a:lstStyle>
            <a:lvl1pPr>
              <a:defRPr/>
            </a:lvl1pPr>
          </a:lstStyle>
          <a:p>
            <a:pPr>
              <a:defRPr/>
            </a:pPr>
            <a:fld id="{D0B2BB6E-D6A3-4E9B-BA2D-46C7BAC78734}" type="datetimeFigureOut">
              <a:rPr lang="en-US"/>
              <a:pPr>
                <a:defRPr/>
              </a:pPr>
              <a:t>2/11/2011</a:t>
            </a:fld>
            <a:endParaRPr lang="en-AU"/>
          </a:p>
        </p:txBody>
      </p:sp>
      <p:sp>
        <p:nvSpPr>
          <p:cNvPr id="6" name="Substituent subsol 4"/>
          <p:cNvSpPr>
            <a:spLocks noGrp="1"/>
          </p:cNvSpPr>
          <p:nvPr>
            <p:ph type="ftr" sz="quarter" idx="11"/>
          </p:nvPr>
        </p:nvSpPr>
        <p:spPr/>
        <p:txBody>
          <a:bodyPr/>
          <a:lstStyle>
            <a:lvl1pPr>
              <a:defRPr/>
            </a:lvl1pPr>
          </a:lstStyle>
          <a:p>
            <a:pPr>
              <a:defRPr/>
            </a:pPr>
            <a:endParaRPr lang="en-AU"/>
          </a:p>
        </p:txBody>
      </p:sp>
      <p:sp>
        <p:nvSpPr>
          <p:cNvPr id="7" name="Substituent număr diapozitiv 5"/>
          <p:cNvSpPr>
            <a:spLocks noGrp="1"/>
          </p:cNvSpPr>
          <p:nvPr>
            <p:ph type="sldNum" sz="quarter" idx="12"/>
          </p:nvPr>
        </p:nvSpPr>
        <p:spPr/>
        <p:txBody>
          <a:bodyPr/>
          <a:lstStyle>
            <a:lvl1pPr>
              <a:defRPr/>
            </a:lvl1pPr>
          </a:lstStyle>
          <a:p>
            <a:pPr>
              <a:defRPr/>
            </a:pPr>
            <a:endParaRPr lang="en-A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ine cu legendă">
    <p:spTree>
      <p:nvGrpSpPr>
        <p:cNvPr id="1" name=""/>
        <p:cNvGrpSpPr/>
        <p:nvPr/>
      </p:nvGrpSpPr>
      <p:grpSpPr>
        <a:xfrm>
          <a:off x="0" y="0"/>
          <a:ext cx="0" cy="0"/>
          <a:chOff x="0" y="0"/>
          <a:chExt cx="0" cy="0"/>
        </a:xfrm>
      </p:grpSpPr>
      <p:sp>
        <p:nvSpPr>
          <p:cNvPr id="2" name="Titlu 1"/>
          <p:cNvSpPr>
            <a:spLocks noGrp="1"/>
          </p:cNvSpPr>
          <p:nvPr>
            <p:ph type="title"/>
          </p:nvPr>
        </p:nvSpPr>
        <p:spPr>
          <a:xfrm>
            <a:off x="1792288" y="4800600"/>
            <a:ext cx="5486400" cy="566738"/>
          </a:xfrm>
        </p:spPr>
        <p:txBody>
          <a:bodyPr anchor="b"/>
          <a:lstStyle>
            <a:lvl1pPr algn="l">
              <a:defRPr sz="2000" b="1"/>
            </a:lvl1pPr>
          </a:lstStyle>
          <a:p>
            <a:r>
              <a:rPr lang="ro-RO" smtClean="0"/>
              <a:t>Faceți clic pentru a edita stilul de titlu Coordonator</a:t>
            </a:r>
            <a:endParaRPr lang="en-AU"/>
          </a:p>
        </p:txBody>
      </p:sp>
      <p:sp>
        <p:nvSpPr>
          <p:cNvPr id="3" name="Substituent i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Substituent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o-RO" smtClean="0"/>
              <a:t>Faceți clic pentru a edita stilurile de text Coordonator</a:t>
            </a:r>
          </a:p>
        </p:txBody>
      </p:sp>
      <p:sp>
        <p:nvSpPr>
          <p:cNvPr id="5" name="Substituent dată 3"/>
          <p:cNvSpPr>
            <a:spLocks noGrp="1"/>
          </p:cNvSpPr>
          <p:nvPr>
            <p:ph type="dt" sz="half" idx="10"/>
          </p:nvPr>
        </p:nvSpPr>
        <p:spPr/>
        <p:txBody>
          <a:bodyPr/>
          <a:lstStyle>
            <a:lvl1pPr>
              <a:defRPr/>
            </a:lvl1pPr>
          </a:lstStyle>
          <a:p>
            <a:pPr>
              <a:defRPr/>
            </a:pPr>
            <a:fld id="{DAF2E9A2-CA28-452E-BDF5-7D011A37943E}" type="datetimeFigureOut">
              <a:rPr lang="en-US"/>
              <a:pPr>
                <a:defRPr/>
              </a:pPr>
              <a:t>2/11/2011</a:t>
            </a:fld>
            <a:endParaRPr lang="en-AU"/>
          </a:p>
        </p:txBody>
      </p:sp>
      <p:sp>
        <p:nvSpPr>
          <p:cNvPr id="6" name="Substituent subsol 4"/>
          <p:cNvSpPr>
            <a:spLocks noGrp="1"/>
          </p:cNvSpPr>
          <p:nvPr>
            <p:ph type="ftr" sz="quarter" idx="11"/>
          </p:nvPr>
        </p:nvSpPr>
        <p:spPr/>
        <p:txBody>
          <a:bodyPr/>
          <a:lstStyle>
            <a:lvl1pPr>
              <a:defRPr/>
            </a:lvl1pPr>
          </a:lstStyle>
          <a:p>
            <a:pPr>
              <a:defRPr/>
            </a:pPr>
            <a:endParaRPr lang="en-AU"/>
          </a:p>
        </p:txBody>
      </p:sp>
      <p:sp>
        <p:nvSpPr>
          <p:cNvPr id="7" name="Substituent număr diapozitiv 5"/>
          <p:cNvSpPr>
            <a:spLocks noGrp="1"/>
          </p:cNvSpPr>
          <p:nvPr>
            <p:ph type="sldNum" sz="quarter" idx="12"/>
          </p:nvPr>
        </p:nvSpPr>
        <p:spPr/>
        <p:txBody>
          <a:bodyPr/>
          <a:lstStyle>
            <a:lvl1pPr>
              <a:defRPr/>
            </a:lvl1pPr>
          </a:lstStyle>
          <a:p>
            <a:pPr>
              <a:defRPr/>
            </a:pPr>
            <a:endParaRPr lang="en-A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hyperlink" Target="mailto:office@edu-net.ro"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hyperlink" Target="mailto:vdudau@yahoo.fr"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E6DCAC"/>
            </a:gs>
            <a:gs pos="12000">
              <a:srgbClr val="E6D78A"/>
            </a:gs>
            <a:gs pos="30000">
              <a:srgbClr val="C7AC4C"/>
            </a:gs>
            <a:gs pos="45000">
              <a:srgbClr val="E6D78A"/>
            </a:gs>
            <a:gs pos="77000">
              <a:srgbClr val="C7AC4C"/>
            </a:gs>
            <a:gs pos="100000">
              <a:srgbClr val="E6DCAC"/>
            </a:gs>
          </a:gsLst>
          <a:lin ang="2700000" scaled="1"/>
        </a:gradFill>
        <a:effectLst/>
      </p:bgPr>
    </p:bg>
    <p:spTree>
      <p:nvGrpSpPr>
        <p:cNvPr id="1" name=""/>
        <p:cNvGrpSpPr/>
        <p:nvPr/>
      </p:nvGrpSpPr>
      <p:grpSpPr>
        <a:xfrm>
          <a:off x="0" y="0"/>
          <a:ext cx="0" cy="0"/>
          <a:chOff x="0" y="0"/>
          <a:chExt cx="0" cy="0"/>
        </a:xfrm>
      </p:grpSpPr>
      <p:sp>
        <p:nvSpPr>
          <p:cNvPr id="1026" name="Substituent titlu 1"/>
          <p:cNvSpPr>
            <a:spLocks noGrp="1"/>
          </p:cNvSpPr>
          <p:nvPr>
            <p:ph type="title"/>
          </p:nvPr>
        </p:nvSpPr>
        <p:spPr bwMode="auto">
          <a:xfrm>
            <a:off x="2987675" y="274638"/>
            <a:ext cx="5699125" cy="1143000"/>
          </a:xfrm>
          <a:prstGeom prst="rect">
            <a:avLst/>
          </a:prstGeom>
          <a:solidFill>
            <a:srgbClr val="C0AF4C">
              <a:alpha val="52156"/>
            </a:srgbClr>
          </a:solidFill>
          <a:ln w="9525">
            <a:noFill/>
            <a:miter lim="800000"/>
            <a:headEnd/>
            <a:tailEnd/>
          </a:ln>
        </p:spPr>
        <p:txBody>
          <a:bodyPr vert="horz" wrap="square" lIns="91440" tIns="45720" rIns="91440" bIns="45720" numCol="1" anchor="ctr" anchorCtr="0" compatLnSpc="1">
            <a:prstTxWarp prst="textNoShape">
              <a:avLst/>
            </a:prstTxWarp>
          </a:bodyPr>
          <a:lstStyle/>
          <a:p>
            <a:pPr lvl="0"/>
            <a:r>
              <a:rPr lang="ro-RO" smtClean="0"/>
              <a:t>Faceți clic pentru a edita stilul de titlu Coordonator</a:t>
            </a:r>
            <a:endParaRPr lang="en-AU" smtClean="0"/>
          </a:p>
        </p:txBody>
      </p:sp>
      <p:sp>
        <p:nvSpPr>
          <p:cNvPr id="1027" name="Substituent text 2"/>
          <p:cNvSpPr>
            <a:spLocks noGrp="1"/>
          </p:cNvSpPr>
          <p:nvPr>
            <p:ph type="body" idx="1"/>
          </p:nvPr>
        </p:nvSpPr>
        <p:spPr bwMode="auto">
          <a:xfrm>
            <a:off x="468313" y="1700213"/>
            <a:ext cx="8229600" cy="4525962"/>
          </a:xfrm>
          <a:prstGeom prst="rect">
            <a:avLst/>
          </a:prstGeom>
          <a:solidFill>
            <a:srgbClr val="C0AF4C">
              <a:alpha val="34901"/>
            </a:srgbClr>
          </a:solidFill>
          <a:ln w="9525">
            <a:noFill/>
            <a:miter lim="800000"/>
            <a:headEnd/>
            <a:tailEnd/>
          </a:ln>
        </p:spPr>
        <p:txBody>
          <a:bodyPr vert="horz" wrap="square" lIns="91440" tIns="45720" rIns="91440" bIns="45720" numCol="1" anchor="t" anchorCtr="0" compatLnSpc="1">
            <a:prstTxWarp prst="textNoShape">
              <a:avLst/>
            </a:prstTxWarp>
          </a:body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AU" smtClean="0"/>
          </a:p>
        </p:txBody>
      </p:sp>
      <p:sp>
        <p:nvSpPr>
          <p:cNvPr id="4" name="Substituent dată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DB849BD4-11D4-411A-96FB-D6BDB371675E}" type="datetimeFigureOut">
              <a:rPr lang="en-US"/>
              <a:pPr>
                <a:defRPr/>
              </a:pPr>
              <a:t>2/11/2011</a:t>
            </a:fld>
            <a:endParaRPr lang="en-AU"/>
          </a:p>
        </p:txBody>
      </p:sp>
      <p:sp>
        <p:nvSpPr>
          <p:cNvPr id="5" name="Substituent subsol 4"/>
          <p:cNvSpPr>
            <a:spLocks noGrp="1"/>
          </p:cNvSpPr>
          <p:nvPr>
            <p:ph type="ftr" sz="quarter" idx="3"/>
          </p:nvPr>
        </p:nvSpPr>
        <p:spPr>
          <a:xfrm>
            <a:off x="3059113" y="6308725"/>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AU"/>
          </a:p>
        </p:txBody>
      </p:sp>
      <p:sp>
        <p:nvSpPr>
          <p:cNvPr id="6" name="Substituent număr diapozitiv 5"/>
          <p:cNvSpPr>
            <a:spLocks noGrp="1"/>
          </p:cNvSpPr>
          <p:nvPr>
            <p:ph type="sldNum" sz="quarter" idx="4"/>
          </p:nvPr>
        </p:nvSpPr>
        <p:spPr>
          <a:xfrm>
            <a:off x="6588125" y="6165850"/>
            <a:ext cx="2133600" cy="365125"/>
          </a:xfrm>
          <a:prstGeom prst="rect">
            <a:avLst/>
          </a:prstGeom>
        </p:spPr>
        <p:txBody>
          <a:bodyPr vert="horz" wrap="square" lIns="91440" tIns="45720" rIns="91440" bIns="45720" numCol="1" anchor="ctr" anchorCtr="0" compatLnSpc="1">
            <a:prstTxWarp prst="textNoShape">
              <a:avLst/>
            </a:prstTxWarp>
          </a:bodyPr>
          <a:lstStyle>
            <a:lvl1pPr algn="ctr" eaLnBrk="0" hangingPunct="0">
              <a:defRPr sz="1200">
                <a:solidFill>
                  <a:srgbClr val="898989"/>
                </a:solidFill>
                <a:latin typeface="Calibri" pitchFamily="34" charset="0"/>
              </a:defRPr>
            </a:lvl1pPr>
          </a:lstStyle>
          <a:p>
            <a:pPr>
              <a:defRPr/>
            </a:pPr>
            <a:endParaRPr lang="en-AU"/>
          </a:p>
        </p:txBody>
      </p:sp>
      <p:sp>
        <p:nvSpPr>
          <p:cNvPr id="1031" name="Rectangle 7"/>
          <p:cNvSpPr>
            <a:spLocks noChangeArrowheads="1"/>
          </p:cNvSpPr>
          <p:nvPr userDrawn="1"/>
        </p:nvSpPr>
        <p:spPr bwMode="auto">
          <a:xfrm>
            <a:off x="1403350" y="260350"/>
            <a:ext cx="1728788" cy="1006475"/>
          </a:xfrm>
          <a:prstGeom prst="rect">
            <a:avLst/>
          </a:prstGeom>
          <a:noFill/>
          <a:ln w="9525">
            <a:noFill/>
            <a:miter lim="800000"/>
            <a:headEnd/>
            <a:tailEnd/>
          </a:ln>
          <a:effectLst/>
        </p:spPr>
        <p:txBody>
          <a:bodyPr>
            <a:spAutoFit/>
          </a:bodyPr>
          <a:lstStyle/>
          <a:p>
            <a:pPr algn="l" eaLnBrk="1" hangingPunct="1">
              <a:defRPr/>
            </a:pPr>
            <a:r>
              <a:rPr lang="en-US" sz="1000">
                <a:latin typeface="Arial" charset="0"/>
              </a:rPr>
              <a:t>EDUNET ROMANIA</a:t>
            </a:r>
            <a:endParaRPr lang="ro-RO" sz="1000">
              <a:latin typeface="Arial" charset="0"/>
            </a:endParaRPr>
          </a:p>
          <a:p>
            <a:pPr algn="l" eaLnBrk="1" hangingPunct="1">
              <a:defRPr/>
            </a:pPr>
            <a:r>
              <a:rPr lang="pt-BR" sz="1000">
                <a:latin typeface="Arial" charset="0"/>
              </a:rPr>
              <a:t>9  Basarabia</a:t>
            </a:r>
            <a:endParaRPr lang="ro-RO" sz="1000">
              <a:latin typeface="Arial" charset="0"/>
            </a:endParaRPr>
          </a:p>
          <a:p>
            <a:pPr algn="l" eaLnBrk="1" hangingPunct="1">
              <a:defRPr/>
            </a:pPr>
            <a:r>
              <a:rPr lang="en-US" sz="1000">
                <a:latin typeface="Arial" charset="0"/>
              </a:rPr>
              <a:t>200056, Craiova, Dolj</a:t>
            </a:r>
            <a:endParaRPr lang="ro-RO" sz="1000">
              <a:latin typeface="Arial" charset="0"/>
            </a:endParaRPr>
          </a:p>
          <a:p>
            <a:pPr algn="l" eaLnBrk="1" hangingPunct="1">
              <a:defRPr/>
            </a:pPr>
            <a:r>
              <a:rPr lang="en-US" sz="1000">
                <a:latin typeface="Arial" charset="0"/>
              </a:rPr>
              <a:t>Tel 0040 351 409 537</a:t>
            </a:r>
            <a:endParaRPr lang="ro-RO" sz="1000">
              <a:latin typeface="Arial" charset="0"/>
            </a:endParaRPr>
          </a:p>
          <a:p>
            <a:pPr algn="l" eaLnBrk="1" hangingPunct="1">
              <a:defRPr/>
            </a:pPr>
            <a:r>
              <a:rPr lang="en-US" sz="1000">
                <a:latin typeface="Arial" charset="0"/>
                <a:hlinkClick r:id="rId18"/>
              </a:rPr>
              <a:t>office@edu-net.ro</a:t>
            </a:r>
            <a:endParaRPr lang="en-US" sz="1000">
              <a:latin typeface="Arial" charset="0"/>
            </a:endParaRPr>
          </a:p>
          <a:p>
            <a:pPr algn="l" eaLnBrk="1" hangingPunct="1">
              <a:defRPr/>
            </a:pPr>
            <a:r>
              <a:rPr lang="en-US" sz="1000">
                <a:latin typeface="Arial" charset="0"/>
              </a:rPr>
              <a:t> </a:t>
            </a:r>
            <a:r>
              <a:rPr lang="en-US" sz="1000">
                <a:latin typeface="Arial" charset="0"/>
                <a:hlinkClick r:id="rId19"/>
              </a:rPr>
              <a:t>vdudau@yahoo.fr</a:t>
            </a:r>
            <a:endParaRPr lang="en-US" sz="1000">
              <a:latin typeface="Arial" charset="0"/>
            </a:endParaRPr>
          </a:p>
        </p:txBody>
      </p:sp>
      <p:pic>
        <p:nvPicPr>
          <p:cNvPr id="1032" name="Picture 5" descr="e_PNG"/>
          <p:cNvPicPr>
            <a:picLocks noChangeAspect="1" noChangeArrowheads="1"/>
          </p:cNvPicPr>
          <p:nvPr userDrawn="1"/>
        </p:nvPicPr>
        <p:blipFill>
          <a:blip r:embed="rId20" cstate="email">
            <a:lum bright="26000"/>
            <a:extLst>
              <a:ext uri="{28A0092B-C50C-407E-A947-70E740481C1C}">
                <a14:useLocalDpi xmlns:a14="http://schemas.microsoft.com/office/drawing/2010/main"/>
              </a:ext>
            </a:extLst>
          </a:blip>
          <a:srcRect/>
          <a:stretch>
            <a:fillRect/>
          </a:stretch>
        </p:blipFill>
        <p:spPr bwMode="auto">
          <a:xfrm>
            <a:off x="179388" y="390525"/>
            <a:ext cx="1079500" cy="877888"/>
          </a:xfrm>
          <a:prstGeom prst="rect">
            <a:avLst/>
          </a:prstGeom>
          <a:noFill/>
          <a:ln w="9525">
            <a:noFill/>
            <a:miter lim="800000"/>
            <a:headEnd/>
            <a:tailEnd/>
          </a:ln>
        </p:spPr>
      </p:pic>
      <p:sp>
        <p:nvSpPr>
          <p:cNvPr id="1033" name="WordArt 10"/>
          <p:cNvSpPr>
            <a:spLocks noChangeArrowheads="1" noChangeShapeType="1" noTextEdit="1"/>
          </p:cNvSpPr>
          <p:nvPr userDrawn="1"/>
        </p:nvSpPr>
        <p:spPr bwMode="auto">
          <a:xfrm>
            <a:off x="6300788" y="6165850"/>
            <a:ext cx="2374900" cy="452438"/>
          </a:xfrm>
          <a:prstGeom prst="rect">
            <a:avLst/>
          </a:prstGeom>
        </p:spPr>
        <p:txBody>
          <a:bodyPr wrap="none" fromWordArt="1">
            <a:prstTxWarp prst="textPlain">
              <a:avLst>
                <a:gd name="adj" fmla="val 50000"/>
              </a:avLst>
            </a:prstTxWarp>
          </a:bodyPr>
          <a:lstStyle/>
          <a:p>
            <a:r>
              <a:rPr lang="cs-CZ" sz="3600" kern="10">
                <a:ln w="9525">
                  <a:noFill/>
                  <a:round/>
                  <a:headEnd/>
                  <a:tailEnd/>
                </a:ln>
                <a:solidFill>
                  <a:srgbClr val="336699"/>
                </a:solidFill>
                <a:effectLst>
                  <a:outerShdw dist="45791" dir="2021404" algn="ctr" rotWithShape="0">
                    <a:srgbClr val="B2B2B2">
                      <a:alpha val="79999"/>
                    </a:srgbClr>
                  </a:outerShdw>
                </a:effectLst>
                <a:latin typeface="Times New Roman"/>
                <a:cs typeface="Times New Roman"/>
              </a:rPr>
              <a:t>www.edu-net.ro</a:t>
            </a:r>
          </a:p>
        </p:txBody>
      </p:sp>
    </p:spTree>
  </p:cSld>
  <p:clrMap bg1="lt1" tx1="dk1" bg2="lt2" tx2="dk2" accent1="accent1" accent2="accent2" accent3="accent3" accent4="accent4" accent5="accent5" accent6="accent6" hlink="hlink" folHlink="folHlink"/>
  <p:sldLayoutIdLst>
    <p:sldLayoutId id="2147483663" r:id="rId1"/>
    <p:sldLayoutId id="2147483662" r:id="rId2"/>
    <p:sldLayoutId id="2147483661" r:id="rId3"/>
    <p:sldLayoutId id="2147483660" r:id="rId4"/>
    <p:sldLayoutId id="2147483659" r:id="rId5"/>
    <p:sldLayoutId id="2147483658" r:id="rId6"/>
    <p:sldLayoutId id="2147483657" r:id="rId7"/>
    <p:sldLayoutId id="2147483656" r:id="rId8"/>
    <p:sldLayoutId id="2147483655" r:id="rId9"/>
    <p:sldLayoutId id="2147483654" r:id="rId10"/>
    <p:sldLayoutId id="2147483653" r:id="rId11"/>
    <p:sldLayoutId id="2147483652" r:id="rId12"/>
    <p:sldLayoutId id="2147483651" r:id="rId13"/>
    <p:sldLayoutId id="2147483650" r:id="rId14"/>
    <p:sldLayoutId id="2147483649" r:id="rId15"/>
    <p:sldLayoutId id="2147483664" r:id="rId16"/>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3.wmf"/><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image" Target="../media/image26.png"/><Relationship Id="rId7" Type="http://schemas.openxmlformats.org/officeDocument/2006/relationships/hyperlink" Target="file:///D:\Documents%20and%20Settings\Victor%20Dudau\My%20Documents\My%20Dropbox\EDUNET\UNIREA%20LA%20CRAIOVA%20(1).exe" TargetMode="External"/><Relationship Id="rId2" Type="http://schemas.openxmlformats.org/officeDocument/2006/relationships/slideLayout" Target="../slideLayouts/slideLayout16.xml"/><Relationship Id="rId1" Type="http://schemas.openxmlformats.org/officeDocument/2006/relationships/vmlDrawing" Target="../drawings/vmlDrawing1.vml"/><Relationship Id="rId6" Type="http://schemas.openxmlformats.org/officeDocument/2006/relationships/image" Target="../media/image27.png"/><Relationship Id="rId5" Type="http://schemas.openxmlformats.org/officeDocument/2006/relationships/image" Target="../media/image24.emf"/><Relationship Id="rId4" Type="http://schemas.openxmlformats.org/officeDocument/2006/relationships/oleObject" Target="../embeddings/oleObject1.bin"/><Relationship Id="rId9" Type="http://schemas.openxmlformats.org/officeDocument/2006/relationships/image" Target="../media/image25.wmf"/></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hyperlink" Target="http://memories-ro01.wikispaces.com/" TargetMode="External"/><Relationship Id="rId2" Type="http://schemas.openxmlformats.org/officeDocument/2006/relationships/slideLayout" Target="../slideLayouts/slideLayout14.xml"/><Relationship Id="rId1" Type="http://schemas.openxmlformats.org/officeDocument/2006/relationships/vmlDrawing" Target="../drawings/vmlDrawing2.vml"/><Relationship Id="rId6" Type="http://schemas.openxmlformats.org/officeDocument/2006/relationships/image" Target="../media/image28.emf"/><Relationship Id="rId5" Type="http://schemas.openxmlformats.org/officeDocument/2006/relationships/oleObject" Target="../embeddings/Dokument_aplikace_Microsoft_Word_97_20031.doc"/><Relationship Id="rId4" Type="http://schemas.openxmlformats.org/officeDocument/2006/relationships/hyperlink" Target="http://wikispaces.com/" TargetMode="External"/></Relationships>
</file>

<file path=ppt/slides/_rels/slide16.xml.rels><?xml version="1.0" encoding="UTF-8" standalone="yes"?>
<Relationships xmlns="http://schemas.openxmlformats.org/package/2006/relationships"><Relationship Id="rId3" Type="http://schemas.openxmlformats.org/officeDocument/2006/relationships/oleObject" Target="../embeddings/Dokument_aplikace_Microsoft_Word_97_20032.doc"/><Relationship Id="rId2" Type="http://schemas.openxmlformats.org/officeDocument/2006/relationships/slideLayout" Target="../slideLayouts/slideLayout14.xml"/><Relationship Id="rId1" Type="http://schemas.openxmlformats.org/officeDocument/2006/relationships/vmlDrawing" Target="../drawings/vmlDrawing3.vml"/><Relationship Id="rId4" Type="http://schemas.openxmlformats.org/officeDocument/2006/relationships/image" Target="../media/image30.emf"/></Relationships>
</file>

<file path=ppt/slides/_rels/slide17.xml.rels><?xml version="1.0" encoding="UTF-8" standalone="yes"?>
<Relationships xmlns="http://schemas.openxmlformats.org/package/2006/relationships"><Relationship Id="rId3" Type="http://schemas.openxmlformats.org/officeDocument/2006/relationships/hyperlink" Target="http://groups.yahoo.com/group/MEUMORIES" TargetMode="External"/><Relationship Id="rId2" Type="http://schemas.openxmlformats.org/officeDocument/2006/relationships/slideLayout" Target="../slideLayouts/slideLayout15.xml"/><Relationship Id="rId1" Type="http://schemas.openxmlformats.org/officeDocument/2006/relationships/vmlDrawing" Target="../drawings/vmlDrawing4.vml"/><Relationship Id="rId5" Type="http://schemas.openxmlformats.org/officeDocument/2006/relationships/image" Target="../media/image31.emf"/><Relationship Id="rId4" Type="http://schemas.openxmlformats.org/officeDocument/2006/relationships/oleObject" Target="../embeddings/Dokument_aplikace_Microsoft_Word_97_20033.doc"/></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hyperlink" Target="http://www.edu-net.ro/en/parteneriat-proiect-promip.php" TargetMode="External"/><Relationship Id="rId7" Type="http://schemas.openxmlformats.org/officeDocument/2006/relationships/hyperlink" Target="http://www.edu-net.ro/en/parteneriat-proiect-bailesti.php" TargetMode="External"/><Relationship Id="rId2" Type="http://schemas.openxmlformats.org/officeDocument/2006/relationships/hyperlink" Target="http://www.edu-net.ro/en/parteneriat-proiect-iene.php" TargetMode="External"/><Relationship Id="rId1" Type="http://schemas.openxmlformats.org/officeDocument/2006/relationships/slideLayout" Target="../slideLayouts/slideLayout4.xml"/><Relationship Id="rId6" Type="http://schemas.openxmlformats.org/officeDocument/2006/relationships/hyperlink" Target="http://www.edu-net.ro/en/parteneriat-proiect-eaids.php" TargetMode="External"/><Relationship Id="rId5" Type="http://schemas.openxmlformats.org/officeDocument/2006/relationships/hyperlink" Target="http://www.edu-net.ro/en/parteneriat-proiect-aggression.php" TargetMode="External"/><Relationship Id="rId4" Type="http://schemas.openxmlformats.org/officeDocument/2006/relationships/hyperlink" Target="http://www.edu-net.ro/en/parteneriat-proiect-e2d2.php" TargetMode="External"/><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hyperlink" Target="http://www.caub.org/" TargetMode="External"/><Relationship Id="rId7" Type="http://schemas.openxmlformats.org/officeDocument/2006/relationships/image" Target="../media/image20.jpeg"/><Relationship Id="rId2" Type="http://schemas.openxmlformats.org/officeDocument/2006/relationships/hyperlink" Target="http://www.berami.de/" TargetMode="External"/><Relationship Id="rId1" Type="http://schemas.openxmlformats.org/officeDocument/2006/relationships/slideLayout" Target="../slideLayouts/slideLayout7.xml"/><Relationship Id="rId6" Type="http://schemas.openxmlformats.org/officeDocument/2006/relationships/hyperlink" Target="http://www.vhs-nord.de/" TargetMode="External"/><Relationship Id="rId5" Type="http://schemas.openxmlformats.org/officeDocument/2006/relationships/hyperlink" Target="http://voksenopplaringen.tromsoskolen.no/" TargetMode="External"/><Relationship Id="rId4" Type="http://schemas.openxmlformats.org/officeDocument/2006/relationships/hyperlink" Target="http://www.inkeri.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p:cNvSpPr>
          <p:nvPr>
            <p:ph type="title"/>
          </p:nvPr>
        </p:nvSpPr>
        <p:spPr>
          <a:xfrm>
            <a:off x="3276600" y="188913"/>
            <a:ext cx="5492750" cy="1143000"/>
          </a:xfrm>
        </p:spPr>
        <p:txBody>
          <a:bodyPr/>
          <a:lstStyle/>
          <a:p>
            <a:pPr eaLnBrk="1" hangingPunct="1"/>
            <a:r>
              <a:rPr lang="en-US" smtClean="0"/>
              <a:t>What about EDUNET?</a:t>
            </a:r>
            <a:r>
              <a:rPr lang="en-US" sz="6600" smtClean="0"/>
              <a:t> </a:t>
            </a:r>
            <a:endParaRPr lang="ro-RO" sz="6600" smtClean="0"/>
          </a:p>
        </p:txBody>
      </p:sp>
      <p:pic>
        <p:nvPicPr>
          <p:cNvPr id="17410" name="Picture 4" descr="romania"/>
          <p:cNvPicPr>
            <a:picLocks noGrp="1" noChangeAspect="1" noChangeArrowheads="1"/>
          </p:cNvPicPr>
          <p:nvPr>
            <p:ph type="body" idx="1"/>
          </p:nvPr>
        </p:nvPicPr>
        <p:blipFill>
          <a:blip r:embed="rId2" cstate="print"/>
          <a:srcRect/>
          <a:stretch>
            <a:fillRect/>
          </a:stretch>
        </p:blipFill>
        <p:spPr>
          <a:xfrm>
            <a:off x="2135188" y="2736850"/>
            <a:ext cx="4319587" cy="3222625"/>
          </a:xfrm>
        </p:spPr>
      </p:pic>
      <p:pic>
        <p:nvPicPr>
          <p:cNvPr id="17411" name="Picture 5" descr="eduNetWWW"/>
          <p:cNvPicPr>
            <a:picLocks noChangeAspect="1" noChangeArrowheads="1"/>
          </p:cNvPicPr>
          <p:nvPr/>
        </p:nvPicPr>
        <p:blipFill>
          <a:blip r:embed="rId3" cstate="print"/>
          <a:srcRect/>
          <a:stretch>
            <a:fillRect/>
          </a:stretch>
        </p:blipFill>
        <p:spPr bwMode="auto">
          <a:xfrm>
            <a:off x="1771650" y="3790950"/>
            <a:ext cx="1724025" cy="209550"/>
          </a:xfrm>
          <a:prstGeom prst="rect">
            <a:avLst/>
          </a:prstGeom>
          <a:noFill/>
          <a:ln w="9525">
            <a:noFill/>
            <a:miter lim="800000"/>
            <a:headEnd/>
            <a:tailEnd/>
          </a:ln>
        </p:spPr>
      </p:pic>
      <p:pic>
        <p:nvPicPr>
          <p:cNvPr id="17412"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1484313"/>
            <a:ext cx="2627313" cy="2590800"/>
          </a:xfrm>
          <a:prstGeom prst="rect">
            <a:avLst/>
          </a:prstGeom>
          <a:noFill/>
          <a:ln w="9525">
            <a:noFill/>
            <a:miter lim="800000"/>
            <a:headEnd/>
            <a:tailEnd/>
          </a:ln>
        </p:spPr>
      </p:pic>
      <p:pic>
        <p:nvPicPr>
          <p:cNvPr id="17413" name="Picture 7" descr="harta dolj  craiova"/>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867400" y="1524000"/>
            <a:ext cx="3025775" cy="2855913"/>
          </a:xfrm>
          <a:prstGeom prst="rect">
            <a:avLst/>
          </a:prstGeom>
          <a:noFill/>
          <a:ln w="9525">
            <a:noFill/>
            <a:miter lim="800000"/>
            <a:headEnd/>
            <a:tailEnd/>
          </a:ln>
        </p:spPr>
      </p:pic>
      <p:sp>
        <p:nvSpPr>
          <p:cNvPr id="17414" name="Rectangle 8"/>
          <p:cNvSpPr>
            <a:spLocks noChangeArrowheads="1"/>
          </p:cNvSpPr>
          <p:nvPr/>
        </p:nvSpPr>
        <p:spPr bwMode="auto">
          <a:xfrm>
            <a:off x="6516688" y="4581525"/>
            <a:ext cx="2376487" cy="1465263"/>
          </a:xfrm>
          <a:prstGeom prst="rect">
            <a:avLst/>
          </a:prstGeom>
          <a:noFill/>
          <a:ln w="9525">
            <a:noFill/>
            <a:miter lim="800000"/>
            <a:headEnd/>
            <a:tailEnd/>
          </a:ln>
        </p:spPr>
        <p:txBody>
          <a:bodyPr>
            <a:spAutoFit/>
          </a:bodyPr>
          <a:lstStyle/>
          <a:p>
            <a:pPr eaLnBrk="1" hangingPunct="1"/>
            <a:r>
              <a:rPr lang="en-US" sz="1800">
                <a:latin typeface="Arial" charset="0"/>
              </a:rPr>
              <a:t>Grundtvig ME(U)MORIES project</a:t>
            </a:r>
            <a:br>
              <a:rPr lang="en-US" sz="1800">
                <a:latin typeface="Arial" charset="0"/>
              </a:rPr>
            </a:br>
            <a:r>
              <a:rPr lang="en-US" sz="1800">
                <a:latin typeface="Arial" charset="0"/>
              </a:rPr>
              <a:t>Meeting in Praha</a:t>
            </a:r>
            <a:br>
              <a:rPr lang="en-US" sz="1800">
                <a:latin typeface="Arial" charset="0"/>
              </a:rPr>
            </a:br>
            <a:r>
              <a:rPr lang="en-US" sz="1800">
                <a:latin typeface="Arial" charset="0"/>
              </a:rPr>
              <a:t>6-10 October 2010</a:t>
            </a:r>
            <a:endParaRPr lang="ro-RO" sz="4000">
              <a:latin typeface="Arial"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Rectangle 6"/>
          <p:cNvSpPr>
            <a:spLocks noGrp="1"/>
          </p:cNvSpPr>
          <p:nvPr>
            <p:ph type="title" idx="4294967295"/>
          </p:nvPr>
        </p:nvSpPr>
        <p:spPr/>
        <p:txBody>
          <a:bodyPr/>
          <a:lstStyle/>
          <a:p>
            <a:pPr>
              <a:defRPr/>
            </a:pPr>
            <a:r>
              <a:rPr lang="en-GB" sz="2800" smtClean="0">
                <a:solidFill>
                  <a:schemeClr val="hlink"/>
                </a:solidFill>
                <a:effectLst>
                  <a:outerShdw blurRad="38100" dist="38100" dir="2700000" algn="tl">
                    <a:srgbClr val="000000"/>
                  </a:outerShdw>
                </a:effectLst>
              </a:rPr>
              <a:t>Virtual Library </a:t>
            </a:r>
            <a:br>
              <a:rPr lang="en-GB" sz="2800" smtClean="0">
                <a:solidFill>
                  <a:schemeClr val="hlink"/>
                </a:solidFill>
                <a:effectLst>
                  <a:outerShdw blurRad="38100" dist="38100" dir="2700000" algn="tl">
                    <a:srgbClr val="000000"/>
                  </a:outerShdw>
                </a:effectLst>
              </a:rPr>
            </a:br>
            <a:r>
              <a:rPr lang="en-GB" sz="2800" smtClean="0">
                <a:solidFill>
                  <a:schemeClr val="hlink"/>
                </a:solidFill>
                <a:effectLst>
                  <a:outerShdw blurRad="38100" dist="38100" dir="2700000" algn="tl">
                    <a:srgbClr val="000000"/>
                  </a:outerShdw>
                </a:effectLst>
              </a:rPr>
              <a:t>for promoting the European Heritage</a:t>
            </a:r>
            <a:endParaRPr lang="ro-RO" sz="2800" smtClean="0">
              <a:solidFill>
                <a:schemeClr val="hlink"/>
              </a:solidFill>
              <a:effectLst>
                <a:outerShdw blurRad="38100" dist="38100" dir="2700000" algn="tl">
                  <a:srgbClr val="000000"/>
                </a:outerShdw>
              </a:effectLst>
            </a:endParaRPr>
          </a:p>
        </p:txBody>
      </p:sp>
      <p:sp>
        <p:nvSpPr>
          <p:cNvPr id="26626" name="Rectangle 7"/>
          <p:cNvSpPr>
            <a:spLocks noGrp="1"/>
          </p:cNvSpPr>
          <p:nvPr>
            <p:ph type="body" sz="half" idx="4294967295"/>
          </p:nvPr>
        </p:nvSpPr>
        <p:spPr>
          <a:xfrm>
            <a:off x="468313" y="1700213"/>
            <a:ext cx="4038600" cy="4525962"/>
          </a:xfrm>
        </p:spPr>
        <p:txBody>
          <a:bodyPr/>
          <a:lstStyle/>
          <a:p>
            <a:pPr eaLnBrk="1" hangingPunct="1">
              <a:lnSpc>
                <a:spcPct val="80000"/>
              </a:lnSpc>
            </a:pPr>
            <a:endParaRPr lang="en-GB" sz="1600" b="1" smtClean="0">
              <a:solidFill>
                <a:schemeClr val="hlink"/>
              </a:solidFill>
            </a:endParaRPr>
          </a:p>
          <a:p>
            <a:pPr lvl="1" eaLnBrk="1" hangingPunct="1">
              <a:lnSpc>
                <a:spcPct val="80000"/>
              </a:lnSpc>
              <a:buFont typeface="Arial" charset="0"/>
              <a:buNone/>
            </a:pPr>
            <a:r>
              <a:rPr lang="en-GB" sz="1600" b="1" smtClean="0">
                <a:solidFill>
                  <a:schemeClr val="hlink"/>
                </a:solidFill>
              </a:rPr>
              <a:t>Dates : From 04/04/2001 to 09/04/2011	</a:t>
            </a:r>
          </a:p>
          <a:p>
            <a:pPr lvl="1" eaLnBrk="1" hangingPunct="1">
              <a:lnSpc>
                <a:spcPct val="80000"/>
              </a:lnSpc>
              <a:buFont typeface="Arial" charset="0"/>
              <a:buNone/>
            </a:pPr>
            <a:r>
              <a:rPr lang="en-GB" sz="1600" b="1" smtClean="0">
                <a:solidFill>
                  <a:schemeClr val="hlink"/>
                </a:solidFill>
              </a:rPr>
              <a:t> Place:Craiova, Romania</a:t>
            </a:r>
          </a:p>
          <a:p>
            <a:pPr lvl="1" eaLnBrk="1" hangingPunct="1">
              <a:lnSpc>
                <a:spcPct val="80000"/>
              </a:lnSpc>
              <a:buFont typeface="Arial" charset="0"/>
              <a:buNone/>
            </a:pPr>
            <a:r>
              <a:rPr lang="en-GB" sz="1600" b="1" smtClean="0">
                <a:solidFill>
                  <a:schemeClr val="hlink"/>
                </a:solidFill>
              </a:rPr>
              <a:t>Language : English</a:t>
            </a:r>
          </a:p>
          <a:p>
            <a:pPr lvl="1" eaLnBrk="1" hangingPunct="1">
              <a:lnSpc>
                <a:spcPct val="80000"/>
              </a:lnSpc>
              <a:buFont typeface="Arial" charset="0"/>
              <a:buNone/>
            </a:pPr>
            <a:r>
              <a:rPr lang="en-GB" sz="1600" b="1" smtClean="0">
                <a:solidFill>
                  <a:schemeClr val="hlink"/>
                </a:solidFill>
              </a:rPr>
              <a:t>Target group(s):  Adults having  basic computer skills.</a:t>
            </a:r>
            <a:r>
              <a:rPr lang="en-GB" sz="1600" smtClean="0"/>
              <a:t> </a:t>
            </a:r>
          </a:p>
          <a:p>
            <a:pPr eaLnBrk="1" hangingPunct="1">
              <a:lnSpc>
                <a:spcPct val="80000"/>
              </a:lnSpc>
              <a:buFont typeface="Arial" charset="0"/>
              <a:buNone/>
            </a:pPr>
            <a:endParaRPr lang="en-GB" sz="1600" smtClean="0"/>
          </a:p>
          <a:p>
            <a:pPr eaLnBrk="1" hangingPunct="1">
              <a:lnSpc>
                <a:spcPct val="80000"/>
              </a:lnSpc>
            </a:pPr>
            <a:r>
              <a:rPr lang="en-GB" sz="1400" smtClean="0"/>
              <a:t>Each participant will create a virtual book of presenting the local heritages from its country. The books will be sent to the other participants by e-mail. The participants will add the books to the Virtual Library and evaluate them by adding notes. </a:t>
            </a:r>
          </a:p>
          <a:p>
            <a:pPr eaLnBrk="1" hangingPunct="1">
              <a:lnSpc>
                <a:spcPct val="80000"/>
              </a:lnSpc>
            </a:pPr>
            <a:r>
              <a:rPr lang="en-GB" sz="1400" smtClean="0"/>
              <a:t>A Virtual Library of the European patrimony will be created on the wiki website. The participants will upload their created books on the wiki page. They will make comments and communicate on the wiki space.</a:t>
            </a:r>
          </a:p>
          <a:p>
            <a:pPr eaLnBrk="1" hangingPunct="1">
              <a:lnSpc>
                <a:spcPct val="80000"/>
              </a:lnSpc>
            </a:pPr>
            <a:r>
              <a:rPr lang="en-GB" sz="1400" smtClean="0"/>
              <a:t>During the tree study visits, the participants will collect information about the local heritage:  architecture, art, culture, history and landscape.  </a:t>
            </a:r>
          </a:p>
          <a:p>
            <a:pPr eaLnBrk="1" hangingPunct="1">
              <a:lnSpc>
                <a:spcPct val="80000"/>
              </a:lnSpc>
              <a:buFont typeface="Arial" charset="0"/>
              <a:buNone/>
            </a:pPr>
            <a:endParaRPr lang="en-GB" sz="1400" smtClean="0"/>
          </a:p>
          <a:p>
            <a:pPr>
              <a:lnSpc>
                <a:spcPct val="80000"/>
              </a:lnSpc>
            </a:pPr>
            <a:endParaRPr lang="ro-RO" sz="1400" smtClean="0"/>
          </a:p>
        </p:txBody>
      </p:sp>
      <p:pic>
        <p:nvPicPr>
          <p:cNvPr id="26627" name="Picture 2"/>
          <p:cNvPicPr>
            <a:picLocks noGrp="1" noChangeAspect="1" noChangeArrowheads="1"/>
          </p:cNvPicPr>
          <p:nvPr>
            <p:ph type="clipArt" sz="half" idx="1"/>
          </p:nvPr>
        </p:nvPicPr>
        <p:blipFill>
          <a:blip r:embed="rId2" cstate="print"/>
          <a:srcRect/>
          <a:stretch>
            <a:fillRect/>
          </a:stretch>
        </p:blipFill>
        <p:spPr>
          <a:xfrm>
            <a:off x="5054600" y="2349500"/>
            <a:ext cx="3265488" cy="3311525"/>
          </a:xfrm>
        </p:spPr>
      </p:pic>
      <p:sp>
        <p:nvSpPr>
          <p:cNvPr id="26628" name="WordArt 8"/>
          <p:cNvSpPr>
            <a:spLocks noChangeArrowheads="1" noChangeShapeType="1" noTextEdit="1"/>
          </p:cNvSpPr>
          <p:nvPr/>
        </p:nvSpPr>
        <p:spPr bwMode="auto">
          <a:xfrm rot="-5400000">
            <a:off x="2502694" y="3698081"/>
            <a:ext cx="4514850" cy="376238"/>
          </a:xfrm>
          <a:prstGeom prst="rect">
            <a:avLst/>
          </a:prstGeom>
        </p:spPr>
        <p:txBody>
          <a:bodyPr wrap="none" fromWordArt="1">
            <a:prstTxWarp prst="textPlain">
              <a:avLst>
                <a:gd name="adj" fmla="val 49690"/>
              </a:avLst>
            </a:prstTxWarp>
          </a:bodyPr>
          <a:lstStyle/>
          <a:p>
            <a:r>
              <a:rPr lang="cs-CZ" sz="3600" kern="10">
                <a:ln w="9525">
                  <a:noFill/>
                  <a:round/>
                  <a:headEnd/>
                  <a:tailEnd/>
                </a:ln>
                <a:solidFill>
                  <a:srgbClr val="336699"/>
                </a:solidFill>
                <a:effectLst>
                  <a:outerShdw dist="45791" dir="2021404" algn="ctr" rotWithShape="0">
                    <a:srgbClr val="B2B2B2">
                      <a:alpha val="79999"/>
                    </a:srgbClr>
                  </a:outerShdw>
                </a:effectLst>
                <a:latin typeface="Times New Roman"/>
                <a:cs typeface="Times New Roman"/>
              </a:rPr>
              <a:t>GRUNDTVIG WORKSHOP</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p:cNvSpPr>
          <p:nvPr>
            <p:ph type="title" idx="4294967295"/>
          </p:nvPr>
        </p:nvSpPr>
        <p:spPr/>
        <p:txBody>
          <a:bodyPr/>
          <a:lstStyle/>
          <a:p>
            <a:endParaRPr lang="ro-RO" smtClean="0"/>
          </a:p>
        </p:txBody>
      </p:sp>
      <p:sp>
        <p:nvSpPr>
          <p:cNvPr id="27650" name="Substituent text 3"/>
          <p:cNvSpPr>
            <a:spLocks noGrp="1"/>
          </p:cNvSpPr>
          <p:nvPr>
            <p:ph type="body" sz="half" idx="2"/>
          </p:nvPr>
        </p:nvSpPr>
        <p:spPr>
          <a:xfrm>
            <a:off x="468313" y="1700213"/>
            <a:ext cx="4032250" cy="4525962"/>
          </a:xfrm>
        </p:spPr>
        <p:txBody>
          <a:bodyPr/>
          <a:lstStyle/>
          <a:p>
            <a:r>
              <a:rPr lang="en-US" sz="1600" smtClean="0"/>
              <a:t>The MU(U)MORIES project deals with senior citizens, promoting their active role in a local community, helps them to get up to speed with digital technology, improves their language skills  and develops cross generation activities. The project activities will enable two different generations to better understand one another and to promote both Community and European spirit. </a:t>
            </a:r>
          </a:p>
          <a:p>
            <a:endParaRPr lang="en-US" sz="1600" smtClean="0"/>
          </a:p>
        </p:txBody>
      </p:sp>
      <p:sp>
        <p:nvSpPr>
          <p:cNvPr id="27651" name="Rectangle 8"/>
          <p:cNvSpPr>
            <a:spLocks noGrp="1"/>
          </p:cNvSpPr>
          <p:nvPr>
            <p:ph type="body" sz="half" idx="4294967295"/>
          </p:nvPr>
        </p:nvSpPr>
        <p:spPr>
          <a:xfrm>
            <a:off x="4659313" y="1700213"/>
            <a:ext cx="4038600" cy="4176712"/>
          </a:xfrm>
        </p:spPr>
        <p:txBody>
          <a:bodyPr/>
          <a:lstStyle/>
          <a:p>
            <a:pPr>
              <a:lnSpc>
                <a:spcPct val="90000"/>
              </a:lnSpc>
            </a:pPr>
            <a:r>
              <a:rPr lang="en-US" sz="2000" smtClean="0"/>
              <a:t>Within the Memories project, EDUNET wants to provide seniors citizens with ICT training, especially courses for grandparents with the aid of their grandchildren, and organize social activities to engage the seniors both in the modern , digital world and in the social community life. </a:t>
            </a:r>
          </a:p>
          <a:p>
            <a:pPr>
              <a:lnSpc>
                <a:spcPct val="90000"/>
              </a:lnSpc>
            </a:pPr>
            <a:r>
              <a:rPr lang="en-US" sz="2000" smtClean="0"/>
              <a:t>EDUNET will cooperate with various public and private schools and non-governmental organisations in the region. </a:t>
            </a:r>
            <a:endParaRPr lang="en-AU" sz="2000" smtClean="0"/>
          </a:p>
          <a:p>
            <a:pPr>
              <a:lnSpc>
                <a:spcPct val="90000"/>
              </a:lnSpc>
            </a:pPr>
            <a:endParaRPr lang="ro-RO" sz="2000" smtClean="0"/>
          </a:p>
        </p:txBody>
      </p:sp>
      <p:sp>
        <p:nvSpPr>
          <p:cNvPr id="27652" name="WordArt 6"/>
          <p:cNvSpPr>
            <a:spLocks noChangeArrowheads="1" noChangeShapeType="1" noTextEdit="1"/>
          </p:cNvSpPr>
          <p:nvPr/>
        </p:nvSpPr>
        <p:spPr bwMode="auto">
          <a:xfrm>
            <a:off x="4211638" y="692150"/>
            <a:ext cx="3529012" cy="720725"/>
          </a:xfrm>
          <a:prstGeom prst="rect">
            <a:avLst/>
          </a:prstGeom>
        </p:spPr>
        <p:txBody>
          <a:bodyPr wrap="none" fromWordArt="1">
            <a:prstTxWarp prst="textPlain">
              <a:avLst>
                <a:gd name="adj" fmla="val 50000"/>
              </a:avLst>
            </a:prstTxWarp>
          </a:bodyPr>
          <a:lstStyle/>
          <a:p>
            <a:r>
              <a:rPr lang="cs-CZ" sz="3600" kern="10">
                <a:ln w="9525">
                  <a:noFill/>
                  <a:round/>
                  <a:headEnd/>
                  <a:tailEnd/>
                </a:ln>
                <a:solidFill>
                  <a:srgbClr val="336699"/>
                </a:solidFill>
                <a:effectLst>
                  <a:outerShdw dist="45791" dir="2021404" algn="ctr" rotWithShape="0">
                    <a:srgbClr val="B2B2B2">
                      <a:alpha val="79999"/>
                    </a:srgbClr>
                  </a:outerShdw>
                </a:effectLst>
                <a:latin typeface="Times New Roman"/>
                <a:cs typeface="Times New Roman"/>
              </a:rPr>
              <a:t>ME(U)MORIES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AutoShape 7"/>
          <p:cNvSpPr>
            <a:spLocks noChangeArrowheads="1"/>
          </p:cNvSpPr>
          <p:nvPr/>
        </p:nvSpPr>
        <p:spPr bwMode="auto">
          <a:xfrm>
            <a:off x="2484438" y="2276475"/>
            <a:ext cx="3455987" cy="2736850"/>
          </a:xfrm>
          <a:prstGeom prst="sun">
            <a:avLst>
              <a:gd name="adj" fmla="val 25000"/>
            </a:avLst>
          </a:prstGeom>
          <a:solidFill>
            <a:schemeClr val="accent1"/>
          </a:solidFill>
          <a:ln w="9525">
            <a:solidFill>
              <a:schemeClr val="tx1"/>
            </a:solidFill>
            <a:miter lim="800000"/>
            <a:headEnd/>
            <a:tailEnd/>
          </a:ln>
        </p:spPr>
        <p:txBody>
          <a:bodyPr wrap="none" anchor="ctr"/>
          <a:lstStyle/>
          <a:p>
            <a:pPr algn="l" eaLnBrk="1" hangingPunct="1"/>
            <a:endParaRPr lang="ro-RO" sz="1800">
              <a:latin typeface="Arial" charset="0"/>
            </a:endParaRPr>
          </a:p>
        </p:txBody>
      </p:sp>
      <p:sp>
        <p:nvSpPr>
          <p:cNvPr id="31753" name="AutoShape 9"/>
          <p:cNvSpPr>
            <a:spLocks noChangeArrowheads="1"/>
          </p:cNvSpPr>
          <p:nvPr/>
        </p:nvSpPr>
        <p:spPr bwMode="auto">
          <a:xfrm>
            <a:off x="755650" y="1773238"/>
            <a:ext cx="2087563" cy="1296987"/>
          </a:xfrm>
          <a:prstGeom prst="bracketPair">
            <a:avLst>
              <a:gd name="adj" fmla="val 16667"/>
            </a:avLst>
          </a:prstGeom>
          <a:solidFill>
            <a:srgbClr val="99CCFF">
              <a:alpha val="89000"/>
            </a:srgbClr>
          </a:solidFill>
          <a:ln w="9525">
            <a:solidFill>
              <a:schemeClr val="tx1"/>
            </a:solidFill>
            <a:round/>
            <a:headEnd/>
            <a:tailEnd/>
          </a:ln>
          <a:effectLst/>
        </p:spPr>
        <p:txBody>
          <a:bodyPr wrap="none" anchor="ctr"/>
          <a:lstStyle/>
          <a:p>
            <a:pPr eaLnBrk="1" hangingPunct="1">
              <a:defRPr/>
            </a:pPr>
            <a:r>
              <a:rPr lang="en-US" sz="1400" b="1">
                <a:effectLst>
                  <a:outerShdw blurRad="38100" dist="38100" dir="2700000" algn="tl">
                    <a:srgbClr val="FFFFFF"/>
                  </a:outerShdw>
                </a:effectLst>
                <a:latin typeface="Arial" charset="0"/>
              </a:rPr>
              <a:t>Municipal Librairy  </a:t>
            </a:r>
          </a:p>
          <a:p>
            <a:pPr eaLnBrk="1" hangingPunct="1">
              <a:defRPr/>
            </a:pPr>
            <a:r>
              <a:rPr lang="en-US" sz="1400">
                <a:solidFill>
                  <a:schemeClr val="hlink"/>
                </a:solidFill>
                <a:latin typeface="Arial" charset="0"/>
              </a:rPr>
              <a:t>Strategic partner</a:t>
            </a:r>
            <a:r>
              <a:rPr lang="en-US" sz="1400">
                <a:latin typeface="Arial" charset="0"/>
              </a:rPr>
              <a:t> </a:t>
            </a:r>
          </a:p>
          <a:p>
            <a:pPr eaLnBrk="1" hangingPunct="1">
              <a:defRPr/>
            </a:pPr>
            <a:r>
              <a:rPr lang="en-US" sz="1400">
                <a:latin typeface="Arial" charset="0"/>
              </a:rPr>
              <a:t>Organizing educational</a:t>
            </a:r>
          </a:p>
          <a:p>
            <a:pPr eaLnBrk="1" hangingPunct="1">
              <a:defRPr/>
            </a:pPr>
            <a:r>
              <a:rPr lang="en-US" sz="1400">
                <a:latin typeface="Arial" charset="0"/>
              </a:rPr>
              <a:t>and  cultural activities</a:t>
            </a:r>
            <a:r>
              <a:rPr lang="en-US" sz="1800">
                <a:latin typeface="Arial" charset="0"/>
              </a:rPr>
              <a:t> </a:t>
            </a:r>
            <a:endParaRPr lang="ro-RO" sz="1800">
              <a:latin typeface="Arial" charset="0"/>
            </a:endParaRPr>
          </a:p>
          <a:p>
            <a:pPr eaLnBrk="1" hangingPunct="1">
              <a:defRPr/>
            </a:pPr>
            <a:endParaRPr lang="ro-RO" sz="1800">
              <a:latin typeface="Arial" charset="0"/>
            </a:endParaRPr>
          </a:p>
        </p:txBody>
      </p:sp>
      <p:sp>
        <p:nvSpPr>
          <p:cNvPr id="31754" name="AutoShape 10"/>
          <p:cNvSpPr>
            <a:spLocks noChangeArrowheads="1"/>
          </p:cNvSpPr>
          <p:nvPr/>
        </p:nvSpPr>
        <p:spPr bwMode="auto">
          <a:xfrm>
            <a:off x="468313" y="3429000"/>
            <a:ext cx="2087562" cy="1296988"/>
          </a:xfrm>
          <a:prstGeom prst="bracketPair">
            <a:avLst>
              <a:gd name="adj" fmla="val 16667"/>
            </a:avLst>
          </a:prstGeom>
          <a:solidFill>
            <a:srgbClr val="99CCFF">
              <a:alpha val="89000"/>
            </a:srgbClr>
          </a:solidFill>
          <a:ln w="9525">
            <a:solidFill>
              <a:schemeClr val="tx1"/>
            </a:solidFill>
            <a:round/>
            <a:headEnd/>
            <a:tailEnd/>
          </a:ln>
          <a:effectLst/>
        </p:spPr>
        <p:txBody>
          <a:bodyPr wrap="none" anchor="ctr"/>
          <a:lstStyle/>
          <a:p>
            <a:pPr algn="l" eaLnBrk="1" hangingPunct="1">
              <a:defRPr/>
            </a:pPr>
            <a:r>
              <a:rPr lang="en-US" sz="1400" b="1">
                <a:effectLst>
                  <a:outerShdw blurRad="38100" dist="38100" dir="2700000" algn="tl">
                    <a:srgbClr val="FFFFFF"/>
                  </a:outerShdw>
                </a:effectLst>
                <a:latin typeface="Arial" charset="0"/>
              </a:rPr>
              <a:t>History Museum  </a:t>
            </a:r>
          </a:p>
          <a:p>
            <a:pPr algn="l" eaLnBrk="1" hangingPunct="1">
              <a:defRPr/>
            </a:pPr>
            <a:r>
              <a:rPr lang="en-US" sz="1400">
                <a:solidFill>
                  <a:schemeClr val="hlink"/>
                </a:solidFill>
                <a:latin typeface="Arial" charset="0"/>
              </a:rPr>
              <a:t>Strategic partner </a:t>
            </a:r>
          </a:p>
          <a:p>
            <a:pPr algn="l" eaLnBrk="1" hangingPunct="1">
              <a:defRPr/>
            </a:pPr>
            <a:r>
              <a:rPr lang="en-US" sz="1400">
                <a:latin typeface="Arial" charset="0"/>
              </a:rPr>
              <a:t>organizing educational </a:t>
            </a:r>
          </a:p>
          <a:p>
            <a:pPr algn="l" eaLnBrk="1" hangingPunct="1">
              <a:defRPr/>
            </a:pPr>
            <a:r>
              <a:rPr lang="en-US" sz="1400">
                <a:latin typeface="Arial" charset="0"/>
              </a:rPr>
              <a:t>and cultural activities </a:t>
            </a:r>
            <a:endParaRPr lang="ro-RO" sz="1800">
              <a:latin typeface="Arial" charset="0"/>
            </a:endParaRPr>
          </a:p>
        </p:txBody>
      </p:sp>
      <p:sp>
        <p:nvSpPr>
          <p:cNvPr id="31755" name="AutoShape 11"/>
          <p:cNvSpPr>
            <a:spLocks noChangeArrowheads="1"/>
          </p:cNvSpPr>
          <p:nvPr/>
        </p:nvSpPr>
        <p:spPr bwMode="auto">
          <a:xfrm>
            <a:off x="4140200" y="5013325"/>
            <a:ext cx="2087563" cy="1296988"/>
          </a:xfrm>
          <a:prstGeom prst="bracketPair">
            <a:avLst>
              <a:gd name="adj" fmla="val 16667"/>
            </a:avLst>
          </a:prstGeom>
          <a:solidFill>
            <a:srgbClr val="99CCFF">
              <a:alpha val="89000"/>
            </a:srgbClr>
          </a:solidFill>
          <a:ln w="9525">
            <a:solidFill>
              <a:schemeClr val="tx1"/>
            </a:solidFill>
            <a:round/>
            <a:headEnd/>
            <a:tailEnd/>
          </a:ln>
          <a:effectLst/>
        </p:spPr>
        <p:txBody>
          <a:bodyPr wrap="none" anchor="ctr"/>
          <a:lstStyle/>
          <a:p>
            <a:pPr eaLnBrk="1" hangingPunct="1">
              <a:defRPr/>
            </a:pPr>
            <a:r>
              <a:rPr lang="en-US" sz="1400" b="1">
                <a:effectLst>
                  <a:outerShdw blurRad="38100" dist="38100" dir="2700000" algn="tl">
                    <a:srgbClr val="FFFFFF"/>
                  </a:outerShdw>
                </a:effectLst>
                <a:latin typeface="Arial" charset="0"/>
              </a:rPr>
              <a:t>Secondary schools </a:t>
            </a:r>
          </a:p>
          <a:p>
            <a:pPr eaLnBrk="1" hangingPunct="1">
              <a:defRPr/>
            </a:pPr>
            <a:r>
              <a:rPr lang="en-US" sz="1400">
                <a:latin typeface="Arial" charset="0"/>
              </a:rPr>
              <a:t>Educational activities</a:t>
            </a:r>
          </a:p>
          <a:p>
            <a:pPr eaLnBrk="1" hangingPunct="1">
              <a:defRPr/>
            </a:pPr>
            <a:r>
              <a:rPr lang="en-US" sz="1400">
                <a:latin typeface="Arial" charset="0"/>
              </a:rPr>
              <a:t>Collecting memories</a:t>
            </a:r>
          </a:p>
          <a:p>
            <a:pPr eaLnBrk="1" hangingPunct="1">
              <a:defRPr/>
            </a:pPr>
            <a:r>
              <a:rPr lang="en-US" sz="1400">
                <a:latin typeface="Arial" charset="0"/>
              </a:rPr>
              <a:t>Making books</a:t>
            </a:r>
            <a:endParaRPr lang="ro-RO" sz="1400">
              <a:latin typeface="Arial" charset="0"/>
            </a:endParaRPr>
          </a:p>
        </p:txBody>
      </p:sp>
      <p:sp>
        <p:nvSpPr>
          <p:cNvPr id="31756" name="AutoShape 12"/>
          <p:cNvSpPr>
            <a:spLocks noChangeArrowheads="1"/>
          </p:cNvSpPr>
          <p:nvPr/>
        </p:nvSpPr>
        <p:spPr bwMode="auto">
          <a:xfrm>
            <a:off x="5940425" y="3500438"/>
            <a:ext cx="2087563" cy="1296987"/>
          </a:xfrm>
          <a:prstGeom prst="bracketPair">
            <a:avLst>
              <a:gd name="adj" fmla="val 16667"/>
            </a:avLst>
          </a:prstGeom>
          <a:solidFill>
            <a:srgbClr val="99CCFF">
              <a:alpha val="89000"/>
            </a:srgbClr>
          </a:solidFill>
          <a:ln w="9525">
            <a:solidFill>
              <a:schemeClr val="tx1"/>
            </a:solidFill>
            <a:round/>
            <a:headEnd/>
            <a:tailEnd/>
          </a:ln>
          <a:effectLst/>
        </p:spPr>
        <p:txBody>
          <a:bodyPr wrap="none" anchor="ctr"/>
          <a:lstStyle/>
          <a:p>
            <a:pPr eaLnBrk="1" hangingPunct="1">
              <a:defRPr/>
            </a:pPr>
            <a:r>
              <a:rPr lang="en-US" sz="1400" b="1">
                <a:effectLst>
                  <a:outerShdw blurRad="38100" dist="38100" dir="2700000" algn="tl">
                    <a:srgbClr val="FFFFFF"/>
                  </a:outerShdw>
                </a:effectLst>
                <a:latin typeface="Arial" charset="0"/>
              </a:rPr>
              <a:t>Primary schools</a:t>
            </a:r>
          </a:p>
          <a:p>
            <a:pPr eaLnBrk="1" hangingPunct="1">
              <a:defRPr/>
            </a:pPr>
            <a:r>
              <a:rPr lang="en-US" sz="1400">
                <a:latin typeface="Arial" charset="0"/>
              </a:rPr>
              <a:t>Educational activities</a:t>
            </a:r>
          </a:p>
          <a:p>
            <a:pPr eaLnBrk="1" hangingPunct="1">
              <a:defRPr/>
            </a:pPr>
            <a:r>
              <a:rPr lang="en-US" sz="1400">
                <a:latin typeface="Arial" charset="0"/>
              </a:rPr>
              <a:t>Collecting memories</a:t>
            </a:r>
          </a:p>
          <a:p>
            <a:pPr eaLnBrk="1" hangingPunct="1">
              <a:defRPr/>
            </a:pPr>
            <a:r>
              <a:rPr lang="en-US" sz="1400">
                <a:latin typeface="Arial" charset="0"/>
              </a:rPr>
              <a:t>Making books</a:t>
            </a:r>
            <a:endParaRPr lang="ro-RO" sz="1400">
              <a:latin typeface="Arial" charset="0"/>
            </a:endParaRPr>
          </a:p>
        </p:txBody>
      </p:sp>
      <p:sp>
        <p:nvSpPr>
          <p:cNvPr id="31757" name="AutoShape 13"/>
          <p:cNvSpPr>
            <a:spLocks noChangeArrowheads="1"/>
          </p:cNvSpPr>
          <p:nvPr/>
        </p:nvSpPr>
        <p:spPr bwMode="auto">
          <a:xfrm>
            <a:off x="5651500" y="1916113"/>
            <a:ext cx="2087563" cy="1296987"/>
          </a:xfrm>
          <a:prstGeom prst="bracketPair">
            <a:avLst>
              <a:gd name="adj" fmla="val 16667"/>
            </a:avLst>
          </a:prstGeom>
          <a:solidFill>
            <a:srgbClr val="99CCFF">
              <a:alpha val="89000"/>
            </a:srgbClr>
          </a:solidFill>
          <a:ln w="9525">
            <a:solidFill>
              <a:schemeClr val="tx1"/>
            </a:solidFill>
            <a:round/>
            <a:headEnd/>
            <a:tailEnd/>
          </a:ln>
          <a:effectLst/>
        </p:spPr>
        <p:txBody>
          <a:bodyPr wrap="none" anchor="ctr"/>
          <a:lstStyle/>
          <a:p>
            <a:pPr algn="l" eaLnBrk="1" hangingPunct="1">
              <a:defRPr/>
            </a:pPr>
            <a:r>
              <a:rPr lang="en-US" sz="1400" b="1">
                <a:effectLst>
                  <a:outerShdw blurRad="38100" dist="38100" dir="2700000" algn="tl">
                    <a:srgbClr val="FFFFFF"/>
                  </a:outerShdw>
                </a:effectLst>
                <a:latin typeface="Arial" charset="0"/>
              </a:rPr>
              <a:t>Kindergardens </a:t>
            </a:r>
          </a:p>
          <a:p>
            <a:pPr algn="l" eaLnBrk="1" hangingPunct="1">
              <a:defRPr/>
            </a:pPr>
            <a:r>
              <a:rPr lang="en-US" sz="1400">
                <a:latin typeface="Arial" charset="0"/>
              </a:rPr>
              <a:t>Educational activities</a:t>
            </a:r>
          </a:p>
          <a:p>
            <a:pPr algn="l" eaLnBrk="1" hangingPunct="1">
              <a:defRPr/>
            </a:pPr>
            <a:r>
              <a:rPr lang="en-US" sz="1400">
                <a:latin typeface="Arial" charset="0"/>
              </a:rPr>
              <a:t>Collecting memories</a:t>
            </a:r>
          </a:p>
          <a:p>
            <a:pPr algn="l" eaLnBrk="1" hangingPunct="1">
              <a:defRPr/>
            </a:pPr>
            <a:r>
              <a:rPr lang="en-US" sz="1400">
                <a:latin typeface="Arial" charset="0"/>
              </a:rPr>
              <a:t>Making books</a:t>
            </a:r>
            <a:endParaRPr lang="ro-RO" sz="1800">
              <a:latin typeface="Arial" charset="0"/>
            </a:endParaRPr>
          </a:p>
        </p:txBody>
      </p:sp>
      <p:sp>
        <p:nvSpPr>
          <p:cNvPr id="31758" name="AutoShape 14"/>
          <p:cNvSpPr>
            <a:spLocks noChangeArrowheads="1"/>
          </p:cNvSpPr>
          <p:nvPr/>
        </p:nvSpPr>
        <p:spPr bwMode="auto">
          <a:xfrm>
            <a:off x="3276600" y="1052513"/>
            <a:ext cx="2087563" cy="1296987"/>
          </a:xfrm>
          <a:prstGeom prst="bracketPair">
            <a:avLst>
              <a:gd name="adj" fmla="val 16667"/>
            </a:avLst>
          </a:prstGeom>
          <a:solidFill>
            <a:srgbClr val="99CCFF">
              <a:alpha val="89000"/>
            </a:srgbClr>
          </a:solidFill>
          <a:ln w="9525">
            <a:solidFill>
              <a:schemeClr val="tx1"/>
            </a:solidFill>
            <a:round/>
            <a:headEnd/>
            <a:tailEnd/>
          </a:ln>
          <a:effectLst/>
        </p:spPr>
        <p:txBody>
          <a:bodyPr wrap="none" anchor="ctr"/>
          <a:lstStyle/>
          <a:p>
            <a:pPr algn="l" eaLnBrk="1" hangingPunct="1">
              <a:defRPr/>
            </a:pPr>
            <a:r>
              <a:rPr lang="en-US" sz="1400" b="1">
                <a:effectLst>
                  <a:outerShdw blurRad="38100" dist="38100" dir="2700000" algn="tl">
                    <a:srgbClr val="FFFFFF"/>
                  </a:outerShdw>
                </a:effectLst>
                <a:latin typeface="Arial" charset="0"/>
              </a:rPr>
              <a:t>Teachers’ training </a:t>
            </a:r>
          </a:p>
          <a:p>
            <a:pPr algn="l" eaLnBrk="1" hangingPunct="1">
              <a:defRPr/>
            </a:pPr>
            <a:r>
              <a:rPr lang="en-US" sz="1400" b="1">
                <a:effectLst>
                  <a:outerShdw blurRad="38100" dist="38100" dir="2700000" algn="tl">
                    <a:srgbClr val="FFFFFF"/>
                  </a:outerShdw>
                </a:effectLst>
                <a:latin typeface="Arial" charset="0"/>
              </a:rPr>
              <a:t>center </a:t>
            </a:r>
          </a:p>
          <a:p>
            <a:pPr algn="l" eaLnBrk="1" hangingPunct="1">
              <a:defRPr/>
            </a:pPr>
            <a:r>
              <a:rPr lang="en-US" sz="1400">
                <a:solidFill>
                  <a:schemeClr val="hlink"/>
                </a:solidFill>
                <a:latin typeface="Arial" charset="0"/>
              </a:rPr>
              <a:t>Strategic partner </a:t>
            </a:r>
          </a:p>
          <a:p>
            <a:pPr algn="l" eaLnBrk="1" hangingPunct="1">
              <a:defRPr/>
            </a:pPr>
            <a:r>
              <a:rPr lang="en-US" sz="1400">
                <a:latin typeface="Arial" charset="0"/>
              </a:rPr>
              <a:t>organizing training </a:t>
            </a:r>
          </a:p>
          <a:p>
            <a:pPr algn="l" eaLnBrk="1" hangingPunct="1">
              <a:defRPr/>
            </a:pPr>
            <a:r>
              <a:rPr lang="en-US" sz="1400">
                <a:latin typeface="Arial" charset="0"/>
              </a:rPr>
              <a:t>on ICT </a:t>
            </a:r>
            <a:endParaRPr lang="ro-RO" sz="1800">
              <a:latin typeface="Arial" charset="0"/>
            </a:endParaRPr>
          </a:p>
        </p:txBody>
      </p:sp>
      <p:sp>
        <p:nvSpPr>
          <p:cNvPr id="28680" name="WordArt 15"/>
          <p:cNvSpPr>
            <a:spLocks noChangeArrowheads="1" noChangeShapeType="1" noTextEdit="1"/>
          </p:cNvSpPr>
          <p:nvPr/>
        </p:nvSpPr>
        <p:spPr bwMode="auto">
          <a:xfrm>
            <a:off x="3563938" y="3216275"/>
            <a:ext cx="1295400" cy="1436688"/>
          </a:xfrm>
          <a:prstGeom prst="rect">
            <a:avLst/>
          </a:prstGeom>
        </p:spPr>
        <p:txBody>
          <a:bodyPr spcFirstLastPara="1" wrap="none" fromWordArt="1">
            <a:prstTxWarp prst="textArchUp">
              <a:avLst>
                <a:gd name="adj" fmla="val 10800004"/>
              </a:avLst>
            </a:prstTxWarp>
          </a:bodyPr>
          <a:lstStyle/>
          <a:p>
            <a:r>
              <a:rPr lang="cs-CZ" sz="3600" kern="10">
                <a:ln w="9525">
                  <a:solidFill>
                    <a:srgbClr val="000000"/>
                  </a:solidFill>
                  <a:round/>
                  <a:headEnd/>
                  <a:tailEnd/>
                </a:ln>
                <a:solidFill>
                  <a:srgbClr val="800000"/>
                </a:solidFill>
                <a:effectLst>
                  <a:outerShdw dist="107763" dir="2700000" algn="ctr" rotWithShape="0">
                    <a:srgbClr val="868686">
                      <a:alpha val="50000"/>
                    </a:srgbClr>
                  </a:outerShdw>
                </a:effectLst>
                <a:latin typeface="Arial Black"/>
              </a:rPr>
              <a:t>Loacal partnership</a:t>
            </a:r>
          </a:p>
        </p:txBody>
      </p:sp>
      <p:sp>
        <p:nvSpPr>
          <p:cNvPr id="31760" name="AutoShape 16"/>
          <p:cNvSpPr>
            <a:spLocks noChangeArrowheads="1"/>
          </p:cNvSpPr>
          <p:nvPr/>
        </p:nvSpPr>
        <p:spPr bwMode="auto">
          <a:xfrm>
            <a:off x="1331913" y="5084763"/>
            <a:ext cx="2087562" cy="1296987"/>
          </a:xfrm>
          <a:prstGeom prst="bracketPair">
            <a:avLst>
              <a:gd name="adj" fmla="val 16667"/>
            </a:avLst>
          </a:prstGeom>
          <a:solidFill>
            <a:srgbClr val="99CCFF">
              <a:alpha val="89000"/>
            </a:srgbClr>
          </a:solidFill>
          <a:ln w="9525">
            <a:solidFill>
              <a:schemeClr val="tx1"/>
            </a:solidFill>
            <a:round/>
            <a:headEnd/>
            <a:tailEnd/>
          </a:ln>
          <a:effectLst/>
        </p:spPr>
        <p:txBody>
          <a:bodyPr wrap="none" anchor="ctr"/>
          <a:lstStyle/>
          <a:p>
            <a:pPr algn="l" eaLnBrk="1" hangingPunct="1">
              <a:defRPr/>
            </a:pPr>
            <a:r>
              <a:rPr lang="en-US" sz="1400" b="1">
                <a:effectLst>
                  <a:outerShdw blurRad="38100" dist="38100" dir="2700000" algn="tl">
                    <a:srgbClr val="FFFFFF"/>
                  </a:outerShdw>
                </a:effectLst>
                <a:latin typeface="Arial" charset="0"/>
              </a:rPr>
              <a:t>Voluntary NGO’s  </a:t>
            </a:r>
          </a:p>
          <a:p>
            <a:pPr algn="l" eaLnBrk="1" hangingPunct="1">
              <a:defRPr/>
            </a:pPr>
            <a:r>
              <a:rPr lang="en-US" sz="1400">
                <a:solidFill>
                  <a:schemeClr val="hlink"/>
                </a:solidFill>
                <a:latin typeface="Arial" charset="0"/>
              </a:rPr>
              <a:t>Strategic partners </a:t>
            </a:r>
          </a:p>
          <a:p>
            <a:pPr algn="l" eaLnBrk="1" hangingPunct="1">
              <a:defRPr/>
            </a:pPr>
            <a:r>
              <a:rPr lang="en-US" sz="1400">
                <a:latin typeface="Arial" charset="0"/>
              </a:rPr>
              <a:t>Helping in organizing </a:t>
            </a:r>
          </a:p>
          <a:p>
            <a:pPr algn="l" eaLnBrk="1" hangingPunct="1">
              <a:defRPr/>
            </a:pPr>
            <a:r>
              <a:rPr lang="en-US" sz="1400">
                <a:latin typeface="Arial" charset="0"/>
              </a:rPr>
              <a:t>ICT and lingvistic training</a:t>
            </a:r>
          </a:p>
          <a:p>
            <a:pPr algn="l" eaLnBrk="1" hangingPunct="1">
              <a:defRPr/>
            </a:pPr>
            <a:r>
              <a:rPr lang="en-US" sz="1400">
                <a:latin typeface="Arial" charset="0"/>
              </a:rPr>
              <a:t>and books </a:t>
            </a:r>
            <a:endParaRPr lang="ro-RO" sz="1800">
              <a:latin typeface="Arial" charset="0"/>
            </a:endParaRPr>
          </a:p>
        </p:txBody>
      </p:sp>
      <p:sp>
        <p:nvSpPr>
          <p:cNvPr id="28682" name="WordArt 19"/>
          <p:cNvSpPr>
            <a:spLocks noChangeArrowheads="1" noChangeShapeType="1" noTextEdit="1"/>
          </p:cNvSpPr>
          <p:nvPr/>
        </p:nvSpPr>
        <p:spPr bwMode="auto">
          <a:xfrm>
            <a:off x="3132138" y="273050"/>
            <a:ext cx="5472112" cy="798513"/>
          </a:xfrm>
          <a:prstGeom prst="rect">
            <a:avLst/>
          </a:prstGeom>
        </p:spPr>
        <p:txBody>
          <a:bodyPr wrap="none" fromWordArt="1">
            <a:prstTxWarp prst="textPlain">
              <a:avLst>
                <a:gd name="adj" fmla="val 50000"/>
              </a:avLst>
            </a:prstTxWarp>
          </a:bodyPr>
          <a:lstStyle/>
          <a:p>
            <a:pPr algn="l"/>
            <a:r>
              <a:rPr lang="cs-CZ" sz="3600" kern="10">
                <a:ln w="9525">
                  <a:noFill/>
                  <a:round/>
                  <a:headEnd/>
                  <a:tailEnd/>
                </a:ln>
                <a:solidFill>
                  <a:srgbClr val="336699"/>
                </a:solidFill>
                <a:effectLst>
                  <a:outerShdw dist="45791" dir="2021404" algn="ctr" rotWithShape="0">
                    <a:srgbClr val="B2B2B2">
                      <a:alpha val="79999"/>
                    </a:srgbClr>
                  </a:outerShdw>
                </a:effectLst>
                <a:latin typeface="Times New Roman"/>
                <a:cs typeface="Times New Roman"/>
              </a:rPr>
              <a:t>Local partnership</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u 1"/>
          <p:cNvSpPr>
            <a:spLocks noGrp="1"/>
          </p:cNvSpPr>
          <p:nvPr>
            <p:ph type="title"/>
          </p:nvPr>
        </p:nvSpPr>
        <p:spPr>
          <a:xfrm>
            <a:off x="3708400" y="260350"/>
            <a:ext cx="4751388" cy="936625"/>
          </a:xfrm>
        </p:spPr>
        <p:txBody>
          <a:bodyPr/>
          <a:lstStyle/>
          <a:p>
            <a:pPr eaLnBrk="1" hangingPunct="1"/>
            <a:endParaRPr lang="en-AU" smtClean="0"/>
          </a:p>
        </p:txBody>
      </p:sp>
      <p:graphicFrame>
        <p:nvGraphicFramePr>
          <p:cNvPr id="6" name="Substituent conținut 5"/>
          <p:cNvGraphicFramePr>
            <a:graphicFrameLocks noGrp="1"/>
          </p:cNvGraphicFramePr>
          <p:nvPr>
            <p:ph idx="1"/>
          </p:nvPr>
        </p:nvGraphicFramePr>
        <p:xfrm>
          <a:off x="3575050" y="273050"/>
          <a:ext cx="5111750" cy="58531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9699" name="Substituent text 3"/>
          <p:cNvSpPr>
            <a:spLocks noGrp="1"/>
          </p:cNvSpPr>
          <p:nvPr>
            <p:ph type="body" sz="half" idx="2"/>
          </p:nvPr>
        </p:nvSpPr>
        <p:spPr>
          <a:xfrm>
            <a:off x="468313" y="1628775"/>
            <a:ext cx="3008312" cy="2641600"/>
          </a:xfrm>
        </p:spPr>
        <p:txBody>
          <a:bodyPr/>
          <a:lstStyle/>
          <a:p>
            <a:pPr marL="533400" indent="-533400" eaLnBrk="1" hangingPunct="1"/>
            <a:r>
              <a:rPr lang="en-AU" smtClean="0"/>
              <a:t> </a:t>
            </a:r>
          </a:p>
          <a:p>
            <a:pPr marL="533400" indent="-533400"/>
            <a:r>
              <a:rPr lang="en-US" smtClean="0"/>
              <a:t>	</a:t>
            </a:r>
            <a:r>
              <a:rPr lang="ro-RO" sz="2000" smtClean="0"/>
              <a:t>EDUNET  have proposed to use   some work and communication tools in our project. </a:t>
            </a:r>
          </a:p>
          <a:p>
            <a:pPr marL="914400" lvl="1" indent="-457200"/>
            <a:endParaRPr lang="en-AU" sz="1800" smtClean="0"/>
          </a:p>
        </p:txBody>
      </p:sp>
      <p:sp>
        <p:nvSpPr>
          <p:cNvPr id="29700" name="WordArt 5"/>
          <p:cNvSpPr>
            <a:spLocks noChangeArrowheads="1" noChangeShapeType="1" noTextEdit="1"/>
          </p:cNvSpPr>
          <p:nvPr/>
        </p:nvSpPr>
        <p:spPr bwMode="auto">
          <a:xfrm>
            <a:off x="3779838" y="404813"/>
            <a:ext cx="4321175" cy="720725"/>
          </a:xfrm>
          <a:prstGeom prst="rect">
            <a:avLst/>
          </a:prstGeom>
        </p:spPr>
        <p:txBody>
          <a:bodyPr wrap="none" fromWordArt="1">
            <a:prstTxWarp prst="textPlain">
              <a:avLst>
                <a:gd name="adj" fmla="val 50000"/>
              </a:avLst>
            </a:prstTxWarp>
          </a:bodyPr>
          <a:lstStyle/>
          <a:p>
            <a:r>
              <a:rPr lang="cs-CZ" sz="3600" kern="10">
                <a:ln w="9525">
                  <a:noFill/>
                  <a:round/>
                  <a:headEnd/>
                  <a:tailEnd/>
                </a:ln>
                <a:solidFill>
                  <a:srgbClr val="336699"/>
                </a:solidFill>
                <a:effectLst>
                  <a:outerShdw dist="45791" dir="2021404" algn="ctr" rotWithShape="0">
                    <a:srgbClr val="B2B2B2">
                      <a:alpha val="79999"/>
                    </a:srgbClr>
                  </a:outerShdw>
                </a:effectLst>
                <a:latin typeface="Times New Roman"/>
                <a:cs typeface="Times New Roman"/>
              </a:rPr>
              <a:t>Proposed tools</a:t>
            </a:r>
          </a:p>
        </p:txBody>
      </p:sp>
      <p:pic>
        <p:nvPicPr>
          <p:cNvPr id="29701" name="Picture 6" descr="BD18212_"/>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827088" y="4437063"/>
            <a:ext cx="2232025" cy="2054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40" name="Rectangle 20"/>
          <p:cNvSpPr>
            <a:spLocks noGrp="1"/>
          </p:cNvSpPr>
          <p:nvPr>
            <p:ph type="title"/>
          </p:nvPr>
        </p:nvSpPr>
        <p:spPr/>
        <p:txBody>
          <a:bodyPr/>
          <a:lstStyle/>
          <a:p>
            <a:r>
              <a:rPr lang="en-US" smtClean="0"/>
              <a:t>Keebook</a:t>
            </a:r>
          </a:p>
        </p:txBody>
      </p:sp>
      <p:pic>
        <p:nvPicPr>
          <p:cNvPr id="56327" name="Picture 10" descr="keebooks biblioteca"/>
          <p:cNvPicPr>
            <a:picLocks noGrp="1" noChangeAspect="1" noChangeArrowheads="1"/>
          </p:cNvPicPr>
          <p:nvPr>
            <p:ph sz="half" idx="1"/>
          </p:nvPr>
        </p:nvPicPr>
        <p:blipFill>
          <a:blip r:embed="rId3" cstate="print"/>
          <a:srcRect/>
          <a:stretch>
            <a:fillRect/>
          </a:stretch>
        </p:blipFill>
        <p:spPr>
          <a:xfrm>
            <a:off x="1296988" y="3019425"/>
            <a:ext cx="2381250" cy="1885950"/>
          </a:xfrm>
          <a:noFill/>
          <a:ln/>
        </p:spPr>
      </p:pic>
      <p:graphicFrame>
        <p:nvGraphicFramePr>
          <p:cNvPr id="56331" name="Object 11"/>
          <p:cNvGraphicFramePr>
            <a:graphicFrameLocks noGrp="1" noChangeAspect="1"/>
          </p:cNvGraphicFramePr>
          <p:nvPr>
            <p:ph sz="quarter" idx="2"/>
          </p:nvPr>
        </p:nvGraphicFramePr>
        <p:xfrm>
          <a:off x="4500563" y="3860800"/>
          <a:ext cx="1544637" cy="2185988"/>
        </p:xfrm>
        <a:graphic>
          <a:graphicData uri="http://schemas.openxmlformats.org/presentationml/2006/ole">
            <mc:AlternateContent xmlns:mc="http://schemas.openxmlformats.org/markup-compatibility/2006">
              <mc:Choice xmlns:v="urn:schemas-microsoft-com:vml" Requires="v">
                <p:oleObj spid="_x0000_s56342" name="Acrobat Document" r:id="rId4" imgW="5017680" imgH="7064640" progId="AcroExch.Document.7">
                  <p:embed/>
                </p:oleObj>
              </mc:Choice>
              <mc:Fallback>
                <p:oleObj name="Acrobat Document" r:id="rId4" imgW="5017680" imgH="7064640" progId="AcroExch.Document.7">
                  <p:embed/>
                  <p:pic>
                    <p:nvPicPr>
                      <p:cNvPr id="0"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00563" y="3860800"/>
                        <a:ext cx="1544637" cy="218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56328" name="Picture 11"/>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476375" y="5380038"/>
            <a:ext cx="1576388" cy="785812"/>
          </a:xfrm>
          <a:prstGeom prst="rect">
            <a:avLst/>
          </a:prstGeom>
          <a:noFill/>
          <a:ln w="9525">
            <a:noFill/>
            <a:miter lim="800000"/>
            <a:headEnd/>
            <a:tailEnd/>
          </a:ln>
        </p:spPr>
      </p:pic>
      <p:sp>
        <p:nvSpPr>
          <p:cNvPr id="56334" name="Text Box 14"/>
          <p:cNvSpPr txBox="1">
            <a:spLocks noChangeArrowheads="1"/>
          </p:cNvSpPr>
          <p:nvPr/>
        </p:nvSpPr>
        <p:spPr bwMode="auto">
          <a:xfrm>
            <a:off x="-180975" y="1484313"/>
            <a:ext cx="4968875" cy="762000"/>
          </a:xfrm>
          <a:prstGeom prst="rect">
            <a:avLst/>
          </a:prstGeom>
          <a:noFill/>
          <a:ln w="9525" algn="ctr">
            <a:noFill/>
            <a:miter lim="800000"/>
            <a:headEnd/>
            <a:tailEnd/>
          </a:ln>
          <a:effectLst/>
        </p:spPr>
        <p:txBody>
          <a:bodyPr>
            <a:spAutoFit/>
          </a:bodyPr>
          <a:lstStyle/>
          <a:p>
            <a:pPr>
              <a:spcBef>
                <a:spcPct val="50000"/>
              </a:spcBef>
            </a:pPr>
            <a:endParaRPr lang="cs-CZ"/>
          </a:p>
        </p:txBody>
      </p:sp>
      <p:sp>
        <p:nvSpPr>
          <p:cNvPr id="56338" name="Rectangle 4"/>
          <p:cNvSpPr>
            <a:spLocks/>
          </p:cNvSpPr>
          <p:nvPr/>
        </p:nvSpPr>
        <p:spPr bwMode="auto">
          <a:xfrm>
            <a:off x="4356100" y="1773238"/>
            <a:ext cx="4038600" cy="1727200"/>
          </a:xfrm>
          <a:prstGeom prst="rect">
            <a:avLst/>
          </a:prstGeom>
          <a:solidFill>
            <a:srgbClr val="C0AF4C">
              <a:alpha val="34901"/>
            </a:srgbClr>
          </a:solidFill>
          <a:ln w="9525">
            <a:noFill/>
            <a:miter lim="800000"/>
            <a:headEnd/>
            <a:tailEnd/>
          </a:ln>
        </p:spPr>
        <p:txBody>
          <a:bodyPr/>
          <a:lstStyle/>
          <a:p>
            <a:pPr marL="342900" indent="-342900" algn="l">
              <a:spcBef>
                <a:spcPct val="20000"/>
              </a:spcBef>
              <a:buFont typeface="Arial" charset="0"/>
              <a:buNone/>
            </a:pPr>
            <a:r>
              <a:rPr lang="en-US" sz="1600"/>
              <a:t>	</a:t>
            </a:r>
            <a:r>
              <a:rPr lang="ro-RO" sz="2000"/>
              <a:t>The Keebook software which make virtual attractive books. We developed a previous project and trained to use it more than 200 teachers from our county.</a:t>
            </a:r>
            <a:r>
              <a:rPr lang="ro-RO" sz="1600"/>
              <a:t> </a:t>
            </a:r>
          </a:p>
        </p:txBody>
      </p:sp>
      <p:graphicFrame>
        <p:nvGraphicFramePr>
          <p:cNvPr id="56339" name="Object 19">
            <a:hlinkClick r:id="rId7" action="ppaction://hlinkfile"/>
          </p:cNvPr>
          <p:cNvGraphicFramePr>
            <a:graphicFrameLocks noGrp="1" noChangeAspect="1"/>
          </p:cNvGraphicFramePr>
          <p:nvPr>
            <p:ph sz="quarter" idx="3"/>
          </p:nvPr>
        </p:nvGraphicFramePr>
        <p:xfrm>
          <a:off x="6443663" y="4292600"/>
          <a:ext cx="1685925" cy="485775"/>
        </p:xfrm>
        <a:graphic>
          <a:graphicData uri="http://schemas.openxmlformats.org/presentationml/2006/ole">
            <mc:AlternateContent xmlns:mc="http://schemas.openxmlformats.org/markup-compatibility/2006">
              <mc:Choice xmlns:v="urn:schemas-microsoft-com:vml" Requires="v">
                <p:oleObj spid="_x0000_s56343" name="Package" r:id="rId8" imgW="1685880" imgH="485640" progId="Package">
                  <p:embed/>
                </p:oleObj>
              </mc:Choice>
              <mc:Fallback>
                <p:oleObj name="Package" r:id="rId8" imgW="1685880" imgH="485640" progId="Package">
                  <p:embed/>
                  <p:pic>
                    <p:nvPicPr>
                      <p:cNvPr id="0" name="Picture 1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43663" y="4292600"/>
                        <a:ext cx="1685925" cy="485775"/>
                      </a:xfrm>
                      <a:prstGeom prst="rect">
                        <a:avLst/>
                      </a:prstGeom>
                      <a:noFill/>
                      <a:ln>
                        <a:noFill/>
                      </a:ln>
                      <a:effectLst/>
                      <a:extLst>
                        <a:ext uri="{909E8E84-426E-40DD-AFC4-6F175D3DCCD1}">
                          <a14:hiddenFill xmlns:a14="http://schemas.microsoft.com/office/drawing/2010/main">
                            <a:solidFill>
                              <a:schemeClr val="accent1">
                                <a:alpha val="34901"/>
                              </a:scheme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6342" name="Rectangle 22"/>
          <p:cNvSpPr>
            <a:spLocks noChangeArrowheads="1"/>
          </p:cNvSpPr>
          <p:nvPr/>
        </p:nvSpPr>
        <p:spPr bwMode="auto">
          <a:xfrm>
            <a:off x="8728075" y="5035550"/>
            <a:ext cx="307975" cy="519113"/>
          </a:xfrm>
          <a:prstGeom prst="rect">
            <a:avLst/>
          </a:prstGeom>
          <a:noFill/>
          <a:ln w="9525" algn="ctr">
            <a:noFill/>
            <a:miter lim="800000"/>
            <a:headEnd/>
            <a:tailEnd/>
          </a:ln>
          <a:effectLst/>
        </p:spPr>
        <p:txBody>
          <a:bodyPr wrap="none">
            <a:spAutoFit/>
          </a:bodyPr>
          <a:lstStyle/>
          <a:p>
            <a:pPr>
              <a:spcBef>
                <a:spcPct val="20000"/>
              </a:spcBef>
              <a:buFont typeface="Arial" charset="0"/>
              <a:buChar char="•"/>
            </a:pPr>
            <a:endParaRPr lang="ro-RO" sz="280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6" name="Rectangle 10"/>
          <p:cNvSpPr>
            <a:spLocks noGrp="1"/>
          </p:cNvSpPr>
          <p:nvPr>
            <p:ph type="title"/>
          </p:nvPr>
        </p:nvSpPr>
        <p:spPr/>
        <p:txBody>
          <a:bodyPr/>
          <a:lstStyle/>
          <a:p>
            <a:endParaRPr lang="ro-RO" smtClean="0"/>
          </a:p>
        </p:txBody>
      </p:sp>
      <p:pic>
        <p:nvPicPr>
          <p:cNvPr id="50187" name="Picture 7" descr="All_Start_Edit_1-cx"/>
          <p:cNvPicPr>
            <a:picLocks noGrp="1" noChangeAspect="1" noChangeArrowheads="1"/>
          </p:cNvPicPr>
          <p:nvPr>
            <p:ph sz="quarter" idx="1"/>
          </p:nvPr>
        </p:nvPicPr>
        <p:blipFill>
          <a:blip r:embed="rId3" cstate="email">
            <a:extLst>
              <a:ext uri="{28A0092B-C50C-407E-A947-70E740481C1C}">
                <a14:useLocalDpi xmlns:a14="http://schemas.microsoft.com/office/drawing/2010/main"/>
              </a:ext>
            </a:extLst>
          </a:blip>
          <a:srcRect/>
          <a:stretch>
            <a:fillRect/>
          </a:stretch>
        </p:blipFill>
        <p:spPr>
          <a:xfrm>
            <a:off x="827088" y="1989138"/>
            <a:ext cx="3560762" cy="2185987"/>
          </a:xfrm>
          <a:noFill/>
        </p:spPr>
      </p:pic>
      <p:sp>
        <p:nvSpPr>
          <p:cNvPr id="50188" name="Rectangle 6"/>
          <p:cNvSpPr>
            <a:spLocks noGrp="1"/>
          </p:cNvSpPr>
          <p:nvPr>
            <p:ph type="body" sz="half" idx="3"/>
          </p:nvPr>
        </p:nvSpPr>
        <p:spPr/>
        <p:txBody>
          <a:bodyPr/>
          <a:lstStyle/>
          <a:p>
            <a:pPr lvl="1">
              <a:buFont typeface="Arial" charset="0"/>
              <a:buNone/>
            </a:pPr>
            <a:r>
              <a:rPr lang="en-US" sz="1400" smtClean="0"/>
              <a:t>	T</a:t>
            </a:r>
            <a:r>
              <a:rPr lang="ro-RO" sz="1400" smtClean="0"/>
              <a:t>he wiki space, a free website for the communication of the target groups and for putting the  created books.</a:t>
            </a:r>
            <a:endParaRPr lang="en-US" sz="1400" smtClean="0"/>
          </a:p>
          <a:p>
            <a:pPr lvl="1"/>
            <a:endParaRPr lang="ro-RO" sz="2400" smtClean="0"/>
          </a:p>
          <a:p>
            <a:pPr lvl="1"/>
            <a:endParaRPr lang="ro-RO" sz="1400" smtClean="0"/>
          </a:p>
          <a:p>
            <a:endParaRPr lang="ro-RO" sz="2800" smtClean="0"/>
          </a:p>
        </p:txBody>
      </p:sp>
      <p:sp>
        <p:nvSpPr>
          <p:cNvPr id="50189" name="Rectangle 8"/>
          <p:cNvSpPr>
            <a:spLocks noChangeArrowheads="1"/>
          </p:cNvSpPr>
          <p:nvPr/>
        </p:nvSpPr>
        <p:spPr bwMode="auto">
          <a:xfrm>
            <a:off x="395288" y="5222875"/>
            <a:ext cx="3600450" cy="366713"/>
          </a:xfrm>
          <a:prstGeom prst="rect">
            <a:avLst/>
          </a:prstGeom>
          <a:noFill/>
          <a:ln w="9525">
            <a:noFill/>
            <a:miter lim="800000"/>
            <a:headEnd/>
            <a:tailEnd/>
          </a:ln>
        </p:spPr>
        <p:txBody>
          <a:bodyPr>
            <a:spAutoFit/>
          </a:bodyPr>
          <a:lstStyle/>
          <a:p>
            <a:pPr lvl="1" algn="l" eaLnBrk="1" hangingPunct="1"/>
            <a:r>
              <a:rPr lang="ro-RO" sz="1800">
                <a:latin typeface="Arial" charset="0"/>
              </a:rPr>
              <a:t>Wiki URL : </a:t>
            </a:r>
            <a:r>
              <a:rPr lang="ro-RO" sz="1800">
                <a:latin typeface="Arial" charset="0"/>
                <a:hlinkClick r:id="rId4"/>
              </a:rPr>
              <a:t>http://wikispaces.com/</a:t>
            </a:r>
            <a:endParaRPr lang="ro-RO" sz="1800">
              <a:latin typeface="Arial" charset="0"/>
            </a:endParaRPr>
          </a:p>
        </p:txBody>
      </p:sp>
      <p:graphicFrame>
        <p:nvGraphicFramePr>
          <p:cNvPr id="50185" name="Object 9"/>
          <p:cNvGraphicFramePr>
            <a:graphicFrameLocks noGrp="1" noChangeAspect="1"/>
          </p:cNvGraphicFramePr>
          <p:nvPr>
            <p:ph sz="quarter" idx="2"/>
          </p:nvPr>
        </p:nvGraphicFramePr>
        <p:xfrm>
          <a:off x="6011863" y="2708275"/>
          <a:ext cx="1879600" cy="2952750"/>
        </p:xfrm>
        <a:graphic>
          <a:graphicData uri="http://schemas.openxmlformats.org/presentationml/2006/ole">
            <mc:AlternateContent xmlns:mc="http://schemas.openxmlformats.org/markup-compatibility/2006">
              <mc:Choice xmlns:v="urn:schemas-microsoft-com:vml" Requires="v">
                <p:oleObj spid="_x0000_s50187" name="Document" r:id="rId5" imgW="5472642" imgH="8598324" progId="Word.Document.8">
                  <p:embed/>
                </p:oleObj>
              </mc:Choice>
              <mc:Fallback>
                <p:oleObj name="Document" r:id="rId5" imgW="5472642" imgH="8598324" progId="Word.Document.8">
                  <p:embed/>
                  <p:pic>
                    <p:nvPicPr>
                      <p:cNvPr id="0"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11863" y="2708275"/>
                        <a:ext cx="1879600" cy="295275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0190" name="Rectangle 12"/>
          <p:cNvSpPr>
            <a:spLocks noChangeArrowheads="1"/>
          </p:cNvSpPr>
          <p:nvPr/>
        </p:nvSpPr>
        <p:spPr bwMode="auto">
          <a:xfrm>
            <a:off x="250825" y="5734050"/>
            <a:ext cx="4562475" cy="641350"/>
          </a:xfrm>
          <a:prstGeom prst="rect">
            <a:avLst/>
          </a:prstGeom>
          <a:noFill/>
          <a:ln w="9525">
            <a:noFill/>
            <a:miter lim="800000"/>
            <a:headEnd/>
            <a:tailEnd/>
          </a:ln>
        </p:spPr>
        <p:txBody>
          <a:bodyPr>
            <a:spAutoFit/>
          </a:bodyPr>
          <a:lstStyle/>
          <a:p>
            <a:pPr lvl="1" algn="l" eaLnBrk="1" hangingPunct="1"/>
            <a:r>
              <a:rPr lang="ro-RO" sz="1800">
                <a:latin typeface="Arial" charset="0"/>
              </a:rPr>
              <a:t>Romanian Wiki page: </a:t>
            </a:r>
            <a:endParaRPr lang="ro-RO" sz="1800">
              <a:latin typeface="Arial" charset="0"/>
              <a:hlinkClick r:id="rId7"/>
            </a:endParaRPr>
          </a:p>
          <a:p>
            <a:pPr lvl="1" algn="l" eaLnBrk="1" hangingPunct="1"/>
            <a:r>
              <a:rPr lang="ro-RO" sz="1800">
                <a:latin typeface="Arial" charset="0"/>
                <a:hlinkClick r:id="rId7"/>
              </a:rPr>
              <a:t>http://memories-ro01.wikispaces.com</a:t>
            </a:r>
            <a:endParaRPr lang="ro-RO" sz="1800">
              <a:latin typeface="Arial" charset="0"/>
            </a:endParaRPr>
          </a:p>
        </p:txBody>
      </p:sp>
      <p:sp>
        <p:nvSpPr>
          <p:cNvPr id="50191" name="WordArt 13"/>
          <p:cNvSpPr>
            <a:spLocks noChangeArrowheads="1" noChangeShapeType="1" noTextEdit="1"/>
          </p:cNvSpPr>
          <p:nvPr/>
        </p:nvSpPr>
        <p:spPr bwMode="auto">
          <a:xfrm>
            <a:off x="3708400" y="404813"/>
            <a:ext cx="3959225" cy="720725"/>
          </a:xfrm>
          <a:prstGeom prst="rect">
            <a:avLst/>
          </a:prstGeom>
        </p:spPr>
        <p:txBody>
          <a:bodyPr wrap="none" fromWordArt="1">
            <a:prstTxWarp prst="textPlain">
              <a:avLst>
                <a:gd name="adj" fmla="val 50000"/>
              </a:avLst>
            </a:prstTxWarp>
          </a:bodyPr>
          <a:lstStyle/>
          <a:p>
            <a:r>
              <a:rPr lang="cs-CZ" sz="3600" kern="10">
                <a:ln w="9525">
                  <a:noFill/>
                  <a:round/>
                  <a:headEnd/>
                  <a:tailEnd/>
                </a:ln>
                <a:solidFill>
                  <a:srgbClr val="336699"/>
                </a:solidFill>
                <a:effectLst>
                  <a:outerShdw dist="45791" dir="2021404" algn="ctr" rotWithShape="0">
                    <a:srgbClr val="B2B2B2">
                      <a:alpha val="79999"/>
                    </a:srgbClr>
                  </a:outerShdw>
                </a:effectLst>
                <a:latin typeface="Times New Roman"/>
                <a:cs typeface="Times New Roman"/>
              </a:rPr>
              <a:t>Wiki space</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4" name="Rectangle 8"/>
          <p:cNvSpPr>
            <a:spLocks noGrp="1"/>
          </p:cNvSpPr>
          <p:nvPr>
            <p:ph type="title"/>
          </p:nvPr>
        </p:nvSpPr>
        <p:spPr/>
        <p:txBody>
          <a:bodyPr/>
          <a:lstStyle/>
          <a:p>
            <a:endParaRPr lang="ro-RO" smtClean="0"/>
          </a:p>
        </p:txBody>
      </p:sp>
      <p:graphicFrame>
        <p:nvGraphicFramePr>
          <p:cNvPr id="53253" name="Object 5"/>
          <p:cNvGraphicFramePr>
            <a:graphicFrameLocks noGrp="1" noChangeAspect="1"/>
          </p:cNvGraphicFramePr>
          <p:nvPr>
            <p:ph sz="quarter" idx="2"/>
          </p:nvPr>
        </p:nvGraphicFramePr>
        <p:xfrm>
          <a:off x="971550" y="1773238"/>
          <a:ext cx="2970213" cy="4392612"/>
        </p:xfrm>
        <a:graphic>
          <a:graphicData uri="http://schemas.openxmlformats.org/presentationml/2006/ole">
            <mc:AlternateContent xmlns:mc="http://schemas.openxmlformats.org/markup-compatibility/2006">
              <mc:Choice xmlns:v="urn:schemas-microsoft-com:vml" Requires="v">
                <p:oleObj spid="_x0000_s53255" name="Document" r:id="rId3" imgW="5472642" imgH="8092392" progId="Word.Document.8">
                  <p:embed/>
                </p:oleObj>
              </mc:Choice>
              <mc:Fallback>
                <p:oleObj name="Document" r:id="rId3" imgW="5472642" imgH="8092392" progId="Word.Document.8">
                  <p:embed/>
                  <p:pic>
                    <p:nvPicPr>
                      <p:cNvPr id="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550" y="1773238"/>
                        <a:ext cx="2970213" cy="4392612"/>
                      </a:xfrm>
                      <a:prstGeom prst="rect">
                        <a:avLst/>
                      </a:prstGeom>
                      <a:solidFill>
                        <a:srgbClr val="FFFF00"/>
                      </a:solidFill>
                    </p:spPr>
                  </p:pic>
                </p:oleObj>
              </mc:Fallback>
            </mc:AlternateContent>
          </a:graphicData>
        </a:graphic>
      </p:graphicFrame>
      <p:sp>
        <p:nvSpPr>
          <p:cNvPr id="53255" name="Rectangle 6"/>
          <p:cNvSpPr>
            <a:spLocks noGrp="1"/>
          </p:cNvSpPr>
          <p:nvPr>
            <p:ph type="body" sz="half" idx="3"/>
          </p:nvPr>
        </p:nvSpPr>
        <p:spPr>
          <a:xfrm>
            <a:off x="4659313" y="1700213"/>
            <a:ext cx="3657600" cy="3889375"/>
          </a:xfrm>
        </p:spPr>
        <p:txBody>
          <a:bodyPr/>
          <a:lstStyle/>
          <a:p>
            <a:pPr>
              <a:lnSpc>
                <a:spcPct val="80000"/>
              </a:lnSpc>
              <a:buFont typeface="Arial" charset="0"/>
              <a:buNone/>
            </a:pPr>
            <a:r>
              <a:rPr lang="ro-RO" sz="1200" smtClean="0"/>
              <a:t>  </a:t>
            </a:r>
            <a:r>
              <a:rPr lang="en-US" sz="1200" smtClean="0"/>
              <a:t>	</a:t>
            </a:r>
            <a:r>
              <a:rPr lang="ro-RO" sz="1600" smtClean="0"/>
              <a:t>The Facebook, a most popular social virtual community, which can be used for the communication among our learners from all the countries and from wide world.</a:t>
            </a:r>
            <a:endParaRPr lang="en-US" sz="1600" smtClean="0"/>
          </a:p>
          <a:p>
            <a:pPr>
              <a:lnSpc>
                <a:spcPct val="80000"/>
              </a:lnSpc>
              <a:buFont typeface="Arial" charset="0"/>
              <a:buNone/>
            </a:pPr>
            <a:endParaRPr lang="en-US" sz="1600" smtClean="0"/>
          </a:p>
          <a:p>
            <a:pPr>
              <a:lnSpc>
                <a:spcPct val="80000"/>
              </a:lnSpc>
              <a:buFont typeface="Arial" charset="0"/>
              <a:buNone/>
            </a:pPr>
            <a:r>
              <a:rPr lang="en-US" sz="1600" b="1" smtClean="0"/>
              <a:t>	</a:t>
            </a:r>
            <a:r>
              <a:rPr lang="ro-RO" sz="1600" b="1" smtClean="0"/>
              <a:t>Joining a Group</a:t>
            </a:r>
            <a:endParaRPr lang="ro-RO" sz="1600" smtClean="0"/>
          </a:p>
          <a:p>
            <a:pPr>
              <a:lnSpc>
                <a:spcPct val="80000"/>
              </a:lnSpc>
              <a:buFont typeface="Arial" charset="0"/>
              <a:buNone/>
            </a:pPr>
            <a:r>
              <a:rPr lang="en-US" sz="1600" smtClean="0"/>
              <a:t>	</a:t>
            </a:r>
            <a:r>
              <a:rPr lang="ro-RO" sz="1600" smtClean="0"/>
              <a:t>A Group </a:t>
            </a:r>
            <a:r>
              <a:rPr lang="en-US" sz="1600" smtClean="0"/>
              <a:t>can be </a:t>
            </a:r>
            <a:r>
              <a:rPr lang="ro-RO" sz="1600" smtClean="0"/>
              <a:t> a space for </a:t>
            </a:r>
            <a:r>
              <a:rPr lang="en-US" sz="1600" smtClean="0"/>
              <a:t>participants </a:t>
            </a:r>
            <a:r>
              <a:rPr lang="ro-RO" sz="1600" smtClean="0"/>
              <a:t>to share their opinions and interest around a specific subject. Anyone on Facebook can be join a Group. </a:t>
            </a:r>
            <a:r>
              <a:rPr lang="en-US" sz="1600" smtClean="0"/>
              <a:t>They </a:t>
            </a:r>
            <a:r>
              <a:rPr lang="ro-RO" sz="1600" smtClean="0"/>
              <a:t> can join Groups by browsing categories on the Groups main page or by typing a name in the search field.</a:t>
            </a:r>
            <a:endParaRPr lang="en-US" sz="1600" smtClean="0"/>
          </a:p>
          <a:p>
            <a:pPr>
              <a:lnSpc>
                <a:spcPct val="80000"/>
              </a:lnSpc>
              <a:buFont typeface="Arial" charset="0"/>
              <a:buNone/>
            </a:pPr>
            <a:endParaRPr lang="ro-RO" sz="1600" smtClean="0"/>
          </a:p>
          <a:p>
            <a:pPr>
              <a:lnSpc>
                <a:spcPct val="80000"/>
              </a:lnSpc>
              <a:buFont typeface="Arial" charset="0"/>
              <a:buNone/>
            </a:pPr>
            <a:r>
              <a:rPr lang="en-US" sz="1600" smtClean="0"/>
              <a:t>	</a:t>
            </a:r>
            <a:r>
              <a:rPr lang="ro-RO" sz="1600" smtClean="0"/>
              <a:t>We are invited to join our ME(U)MORIES group </a:t>
            </a:r>
            <a:endParaRPr lang="en-AU" sz="1600" smtClean="0"/>
          </a:p>
          <a:p>
            <a:pPr>
              <a:lnSpc>
                <a:spcPct val="80000"/>
              </a:lnSpc>
            </a:pPr>
            <a:endParaRPr lang="ro-RO" sz="1400" smtClean="0"/>
          </a:p>
        </p:txBody>
      </p:sp>
      <p:sp>
        <p:nvSpPr>
          <p:cNvPr id="53256" name="WordArt 7"/>
          <p:cNvSpPr>
            <a:spLocks noChangeArrowheads="1" noChangeShapeType="1" noTextEdit="1"/>
          </p:cNvSpPr>
          <p:nvPr/>
        </p:nvSpPr>
        <p:spPr bwMode="auto">
          <a:xfrm>
            <a:off x="3708400" y="476250"/>
            <a:ext cx="3311525" cy="576263"/>
          </a:xfrm>
          <a:prstGeom prst="rect">
            <a:avLst/>
          </a:prstGeom>
        </p:spPr>
        <p:txBody>
          <a:bodyPr wrap="none" fromWordArt="1">
            <a:prstTxWarp prst="textPlain">
              <a:avLst>
                <a:gd name="adj" fmla="val 50000"/>
              </a:avLst>
            </a:prstTxWarp>
          </a:bodyPr>
          <a:lstStyle/>
          <a:p>
            <a:r>
              <a:rPr lang="cs-CZ" sz="3600" kern="10">
                <a:ln w="9525">
                  <a:noFill/>
                  <a:round/>
                  <a:headEnd/>
                  <a:tailEnd/>
                </a:ln>
                <a:solidFill>
                  <a:srgbClr val="336699"/>
                </a:solidFill>
                <a:effectLst>
                  <a:outerShdw dist="45791" dir="2021404" algn="ctr" rotWithShape="0">
                    <a:srgbClr val="B2B2B2">
                      <a:alpha val="79999"/>
                    </a:srgbClr>
                  </a:outerShdw>
                </a:effectLst>
                <a:latin typeface="Times New Roman"/>
                <a:cs typeface="Times New Roman"/>
              </a:rPr>
              <a:t>FaceBook</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31" name="Rectangle 7"/>
          <p:cNvSpPr>
            <a:spLocks noGrp="1"/>
          </p:cNvSpPr>
          <p:nvPr>
            <p:ph type="title"/>
          </p:nvPr>
        </p:nvSpPr>
        <p:spPr/>
        <p:txBody>
          <a:bodyPr/>
          <a:lstStyle/>
          <a:p>
            <a:endParaRPr lang="ro-RO" smtClean="0"/>
          </a:p>
        </p:txBody>
      </p:sp>
      <p:sp>
        <p:nvSpPr>
          <p:cNvPr id="52232" name="Rectangle 5"/>
          <p:cNvSpPr>
            <a:spLocks noGrp="1"/>
          </p:cNvSpPr>
          <p:nvPr>
            <p:ph type="body" sz="half" idx="1"/>
          </p:nvPr>
        </p:nvSpPr>
        <p:spPr/>
        <p:txBody>
          <a:bodyPr/>
          <a:lstStyle/>
          <a:p>
            <a:pPr>
              <a:lnSpc>
                <a:spcPct val="90000"/>
              </a:lnSpc>
              <a:buFont typeface="Arial" charset="0"/>
              <a:buNone/>
            </a:pPr>
            <a:r>
              <a:rPr lang="en-US" sz="1800" smtClean="0"/>
              <a:t>	</a:t>
            </a:r>
            <a:r>
              <a:rPr lang="ro-RO" sz="1800" smtClean="0"/>
              <a:t>Yahoo group discussion to  be used for the communication among the staff and for posting projects documents, work in progress documents and outputs on the group web site available for the group Such a tool was very useful in the previous project because it allow to send easily the messages to all the partners and all the messages are kept   in the archive. The archive of documents w</a:t>
            </a:r>
            <a:r>
              <a:rPr lang="en-US" sz="1800" smtClean="0"/>
              <a:t>ill be </a:t>
            </a:r>
            <a:r>
              <a:rPr lang="ro-RO" sz="1800" smtClean="0"/>
              <a:t> useful for the final report, too</a:t>
            </a:r>
            <a:endParaRPr lang="en-US" sz="1800" smtClean="0"/>
          </a:p>
          <a:p>
            <a:pPr>
              <a:lnSpc>
                <a:spcPct val="90000"/>
              </a:lnSpc>
              <a:buFont typeface="Arial" charset="0"/>
              <a:buNone/>
            </a:pPr>
            <a:endParaRPr lang="en-US" sz="1800" smtClean="0"/>
          </a:p>
          <a:p>
            <a:pPr>
              <a:lnSpc>
                <a:spcPct val="90000"/>
              </a:lnSpc>
              <a:buFont typeface="Arial" charset="0"/>
              <a:buNone/>
            </a:pPr>
            <a:r>
              <a:rPr lang="en-US" sz="1800" smtClean="0"/>
              <a:t>	The ME(U)MORIES Group was already c</a:t>
            </a:r>
            <a:r>
              <a:rPr lang="ro-RO" sz="1800" smtClean="0"/>
              <a:t>reated by Edunet </a:t>
            </a:r>
            <a:r>
              <a:rPr lang="en-US" sz="1800" smtClean="0"/>
              <a:t>.</a:t>
            </a:r>
            <a:endParaRPr lang="en-US" sz="1800" smtClean="0">
              <a:hlinkClick r:id="rId3"/>
            </a:endParaRPr>
          </a:p>
          <a:p>
            <a:pPr>
              <a:lnSpc>
                <a:spcPct val="90000"/>
              </a:lnSpc>
              <a:buFont typeface="Arial" charset="0"/>
              <a:buNone/>
            </a:pPr>
            <a:r>
              <a:rPr lang="en-US" sz="1800" smtClean="0">
                <a:hlinkClick r:id="rId3"/>
              </a:rPr>
              <a:t>	</a:t>
            </a:r>
            <a:endParaRPr lang="ro-RO" sz="1800" smtClean="0"/>
          </a:p>
        </p:txBody>
      </p:sp>
      <p:graphicFrame>
        <p:nvGraphicFramePr>
          <p:cNvPr id="52230" name="Object 6"/>
          <p:cNvGraphicFramePr>
            <a:graphicFrameLocks noGrp="1" noChangeAspect="1"/>
          </p:cNvGraphicFramePr>
          <p:nvPr>
            <p:ph sz="quarter" idx="3"/>
          </p:nvPr>
        </p:nvGraphicFramePr>
        <p:xfrm>
          <a:off x="5480050" y="1916113"/>
          <a:ext cx="2817813" cy="3960812"/>
        </p:xfrm>
        <a:graphic>
          <a:graphicData uri="http://schemas.openxmlformats.org/presentationml/2006/ole">
            <mc:AlternateContent xmlns:mc="http://schemas.openxmlformats.org/markup-compatibility/2006">
              <mc:Choice xmlns:v="urn:schemas-microsoft-com:vml" Requires="v">
                <p:oleObj spid="_x0000_s52232" name="Document" r:id="rId4" imgW="5444271" imgH="6858465" progId="Word.Document.8">
                  <p:embed/>
                </p:oleObj>
              </mc:Choice>
              <mc:Fallback>
                <p:oleObj name="Document" r:id="rId4" imgW="5444271" imgH="6858465" progId="Word.Document.8">
                  <p:embed/>
                  <p:pic>
                    <p:nvPicPr>
                      <p:cNvPr id="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80050" y="1916113"/>
                        <a:ext cx="2817813" cy="3960812"/>
                      </a:xfrm>
                      <a:prstGeom prst="rect">
                        <a:avLst/>
                      </a:prstGeom>
                      <a:solidFill>
                        <a:srgbClr val="FFFF00"/>
                      </a:solidFill>
                    </p:spPr>
                  </p:pic>
                </p:oleObj>
              </mc:Fallback>
            </mc:AlternateContent>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p:cNvSpPr>
          <p:nvPr>
            <p:ph type="title"/>
          </p:nvPr>
        </p:nvSpPr>
        <p:spPr/>
        <p:txBody>
          <a:bodyPr/>
          <a:lstStyle/>
          <a:p>
            <a:endParaRPr lang="ro-RO" smtClean="0"/>
          </a:p>
        </p:txBody>
      </p:sp>
      <p:sp>
        <p:nvSpPr>
          <p:cNvPr id="55298" name="Rectangle 3"/>
          <p:cNvSpPr>
            <a:spLocks noGrp="1"/>
          </p:cNvSpPr>
          <p:nvPr>
            <p:ph type="body" idx="1"/>
          </p:nvPr>
        </p:nvSpPr>
        <p:spPr/>
        <p:txBody>
          <a:bodyPr/>
          <a:lstStyle/>
          <a:p>
            <a:endParaRPr lang="ro-RO" smtClean="0"/>
          </a:p>
        </p:txBody>
      </p:sp>
      <p:sp>
        <p:nvSpPr>
          <p:cNvPr id="55299" name="WordArt 4"/>
          <p:cNvSpPr>
            <a:spLocks noChangeArrowheads="1" noChangeShapeType="1" noTextEdit="1"/>
          </p:cNvSpPr>
          <p:nvPr/>
        </p:nvSpPr>
        <p:spPr bwMode="auto">
          <a:xfrm>
            <a:off x="1947863" y="2384425"/>
            <a:ext cx="5248275" cy="2095500"/>
          </a:xfrm>
          <a:prstGeom prst="rect">
            <a:avLst/>
          </a:prstGeom>
        </p:spPr>
        <p:txBody>
          <a:bodyPr wrap="none" fromWordArt="1">
            <a:prstTxWarp prst="textPlain">
              <a:avLst>
                <a:gd name="adj" fmla="val 50000"/>
              </a:avLst>
            </a:prstTxWarp>
          </a:bodyPr>
          <a:lstStyle/>
          <a:p>
            <a:r>
              <a:rPr lang="en-US" sz="3600" kern="10">
                <a:ln w="9525">
                  <a:noFill/>
                  <a:round/>
                  <a:headEnd/>
                  <a:tailEnd/>
                </a:ln>
                <a:solidFill>
                  <a:srgbClr val="336699"/>
                </a:solidFill>
                <a:effectLst>
                  <a:outerShdw dist="45791" dir="2021404" algn="ctr" rotWithShape="0">
                    <a:srgbClr val="B2B2B2">
                      <a:alpha val="79999"/>
                    </a:srgbClr>
                  </a:outerShdw>
                </a:effectLst>
                <a:latin typeface="Times New Roman"/>
                <a:cs typeface="Times New Roman"/>
              </a:rPr>
              <a:t>Thank you for your attention!</a:t>
            </a:r>
          </a:p>
          <a:p>
            <a:endParaRPr lang="en-US" sz="3600" kern="10">
              <a:ln w="9525">
                <a:noFill/>
                <a:round/>
                <a:headEnd/>
                <a:tailEnd/>
              </a:ln>
              <a:solidFill>
                <a:srgbClr val="336699"/>
              </a:solidFill>
              <a:effectLst>
                <a:outerShdw dist="45791" dir="2021404" algn="ctr" rotWithShape="0">
                  <a:srgbClr val="B2B2B2">
                    <a:alpha val="79999"/>
                  </a:srgbClr>
                </a:outerShdw>
              </a:effectLst>
              <a:latin typeface="Times New Roman"/>
              <a:cs typeface="Times New Roman"/>
            </a:endParaRPr>
          </a:p>
          <a:p>
            <a:endParaRPr lang="en-US" sz="3600" kern="10">
              <a:ln w="9525">
                <a:noFill/>
                <a:round/>
                <a:headEnd/>
                <a:tailEnd/>
              </a:ln>
              <a:solidFill>
                <a:srgbClr val="336699"/>
              </a:solidFill>
              <a:effectLst>
                <a:outerShdw dist="45791" dir="2021404" algn="ctr" rotWithShape="0">
                  <a:srgbClr val="B2B2B2">
                    <a:alpha val="79999"/>
                  </a:srgbClr>
                </a:outerShdw>
              </a:effectLst>
              <a:latin typeface="Times New Roman"/>
              <a:cs typeface="Times New Roman"/>
            </a:endParaRPr>
          </a:p>
          <a:p>
            <a:r>
              <a:rPr lang="en-US" sz="3600" kern="10">
                <a:ln w="9525">
                  <a:noFill/>
                  <a:round/>
                  <a:headEnd/>
                  <a:tailEnd/>
                </a:ln>
                <a:solidFill>
                  <a:srgbClr val="336699"/>
                </a:solidFill>
                <a:effectLst>
                  <a:outerShdw dist="45791" dir="2021404" algn="ctr" rotWithShape="0">
                    <a:srgbClr val="B2B2B2">
                      <a:alpha val="79999"/>
                    </a:srgbClr>
                  </a:outerShdw>
                </a:effectLst>
                <a:latin typeface="Times New Roman"/>
                <a:cs typeface="Times New Roman"/>
              </a:rPr>
              <a:t>Romanian team </a:t>
            </a:r>
            <a:endParaRPr lang="cs-CZ" sz="3600" kern="10">
              <a:ln w="9525">
                <a:noFill/>
                <a:round/>
                <a:headEnd/>
                <a:tailEnd/>
              </a:ln>
              <a:solidFill>
                <a:srgbClr val="336699"/>
              </a:solidFill>
              <a:effectLst>
                <a:outerShdw dist="45791" dir="2021404" algn="ctr" rotWithShape="0">
                  <a:srgbClr val="B2B2B2">
                    <a:alpha val="79999"/>
                  </a:srgbClr>
                </a:outerShdw>
              </a:effectLst>
              <a:latin typeface="Times New Roman"/>
              <a:cs typeface="Times New Roman"/>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6"/>
          <p:cNvSpPr>
            <a:spLocks noGrp="1"/>
          </p:cNvSpPr>
          <p:nvPr>
            <p:ph type="title" idx="4294967295"/>
          </p:nvPr>
        </p:nvSpPr>
        <p:spPr/>
        <p:txBody>
          <a:bodyPr/>
          <a:lstStyle/>
          <a:p>
            <a:r>
              <a:rPr lang="en-US" smtClean="0"/>
              <a:t>THE AIMS</a:t>
            </a:r>
            <a:endParaRPr lang="ro-RO" smtClean="0"/>
          </a:p>
        </p:txBody>
      </p:sp>
      <p:sp>
        <p:nvSpPr>
          <p:cNvPr id="18434" name="Rectangle 7"/>
          <p:cNvSpPr>
            <a:spLocks noGrp="1"/>
          </p:cNvSpPr>
          <p:nvPr>
            <p:ph type="body" sz="half" idx="4294967295"/>
          </p:nvPr>
        </p:nvSpPr>
        <p:spPr>
          <a:xfrm>
            <a:off x="479425" y="2233613"/>
            <a:ext cx="3816350" cy="3527425"/>
          </a:xfrm>
        </p:spPr>
        <p:txBody>
          <a:bodyPr/>
          <a:lstStyle/>
          <a:p>
            <a:pPr eaLnBrk="1" hangingPunct="1">
              <a:lnSpc>
                <a:spcPct val="80000"/>
              </a:lnSpc>
            </a:pPr>
            <a:endParaRPr lang="en-GB" sz="1400" smtClean="0"/>
          </a:p>
          <a:p>
            <a:pPr eaLnBrk="1" hangingPunct="1">
              <a:lnSpc>
                <a:spcPct val="80000"/>
              </a:lnSpc>
              <a:buFont typeface="Arial" charset="0"/>
              <a:buNone/>
            </a:pPr>
            <a:r>
              <a:rPr lang="en-GB" sz="1400" smtClean="0"/>
              <a:t>	The aim of the EDUNET organization is to make a platform of services and resources for the promotion of lifelong education, for supporting professional education, the education for active citizenship and for lasting development</a:t>
            </a:r>
            <a:r>
              <a:rPr lang="ro-RO" sz="1400" smtClean="0"/>
              <a:t> </a:t>
            </a:r>
            <a:endParaRPr lang="en-US" sz="1400" smtClean="0"/>
          </a:p>
          <a:p>
            <a:pPr eaLnBrk="1" hangingPunct="1">
              <a:lnSpc>
                <a:spcPct val="80000"/>
              </a:lnSpc>
              <a:buFont typeface="Arial" charset="0"/>
              <a:buNone/>
            </a:pPr>
            <a:endParaRPr lang="en-US" sz="1400" smtClean="0"/>
          </a:p>
          <a:p>
            <a:pPr eaLnBrk="1" hangingPunct="1">
              <a:lnSpc>
                <a:spcPct val="80000"/>
              </a:lnSpc>
              <a:buFont typeface="Arial" charset="0"/>
              <a:buNone/>
            </a:pPr>
            <a:r>
              <a:rPr lang="it-IT" sz="1400" smtClean="0"/>
              <a:t>	EDUNET  proposes a diverse offert of education and professional formation of quality.</a:t>
            </a:r>
          </a:p>
          <a:p>
            <a:pPr eaLnBrk="1" hangingPunct="1">
              <a:lnSpc>
                <a:spcPct val="80000"/>
              </a:lnSpc>
              <a:buFont typeface="Arial" charset="0"/>
              <a:buNone/>
            </a:pPr>
            <a:endParaRPr lang="it-IT" sz="1400" smtClean="0"/>
          </a:p>
          <a:p>
            <a:pPr eaLnBrk="1" hangingPunct="1">
              <a:lnSpc>
                <a:spcPct val="80000"/>
              </a:lnSpc>
              <a:buFont typeface="Arial" charset="0"/>
              <a:buNone/>
            </a:pPr>
            <a:r>
              <a:rPr lang="en-US" sz="1400" smtClean="0"/>
              <a:t>	</a:t>
            </a:r>
            <a:r>
              <a:rPr lang="ro-RO" sz="1400" smtClean="0"/>
              <a:t>EDUNET develops projects and programmes at a national and international level and supports the projects of european cooperation in the field of education and professional formation </a:t>
            </a:r>
            <a:endParaRPr lang="en-AU" sz="1400" smtClean="0"/>
          </a:p>
          <a:p>
            <a:pPr>
              <a:lnSpc>
                <a:spcPct val="80000"/>
              </a:lnSpc>
            </a:pPr>
            <a:endParaRPr lang="ro-RO" sz="1400" smtClean="0"/>
          </a:p>
        </p:txBody>
      </p:sp>
      <p:pic>
        <p:nvPicPr>
          <p:cNvPr id="18435" name="Substituent conținut 8"/>
          <p:cNvPicPr>
            <a:picLocks noGrp="1"/>
          </p:cNvPicPr>
          <p:nvPr>
            <p:ph type="clipArt" sz="half" idx="4"/>
          </p:nvPr>
        </p:nvPicPr>
        <p:blipFill>
          <a:blip r:embed="rId2" cstate="email">
            <a:extLst>
              <a:ext uri="{28A0092B-C50C-407E-A947-70E740481C1C}">
                <a14:useLocalDpi xmlns:a14="http://schemas.microsoft.com/office/drawing/2010/main"/>
              </a:ext>
            </a:extLst>
          </a:blip>
          <a:srcRect/>
          <a:stretch>
            <a:fillRect/>
          </a:stretch>
        </p:blipFill>
        <p:spPr>
          <a:xfrm>
            <a:off x="4654550" y="2305050"/>
            <a:ext cx="3816350" cy="3097213"/>
          </a:xfr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4"/>
          <p:cNvSpPr>
            <a:spLocks noGrp="1"/>
          </p:cNvSpPr>
          <p:nvPr>
            <p:ph type="title"/>
          </p:nvPr>
        </p:nvSpPr>
        <p:spPr>
          <a:xfrm>
            <a:off x="2987675" y="274638"/>
            <a:ext cx="5699125" cy="1143000"/>
          </a:xfrm>
        </p:spPr>
        <p:txBody>
          <a:bodyPr/>
          <a:lstStyle/>
          <a:p>
            <a:r>
              <a:rPr lang="en-US" smtClean="0"/>
              <a:t>EDUNET EDUCATIONAL</a:t>
            </a:r>
            <a:endParaRPr lang="ro-RO" smtClean="0"/>
          </a:p>
        </p:txBody>
      </p:sp>
      <p:sp>
        <p:nvSpPr>
          <p:cNvPr id="19458" name="Rectangle 5"/>
          <p:cNvSpPr>
            <a:spLocks noGrp="1"/>
          </p:cNvSpPr>
          <p:nvPr>
            <p:ph type="body" sz="half" idx="1"/>
          </p:nvPr>
        </p:nvSpPr>
        <p:spPr>
          <a:xfrm>
            <a:off x="468313" y="2016125"/>
            <a:ext cx="3898900" cy="4210050"/>
          </a:xfrm>
        </p:spPr>
        <p:txBody>
          <a:bodyPr/>
          <a:lstStyle/>
          <a:p>
            <a:pPr>
              <a:lnSpc>
                <a:spcPct val="80000"/>
              </a:lnSpc>
              <a:buFont typeface="Arial" charset="0"/>
              <a:buNone/>
            </a:pPr>
            <a:r>
              <a:rPr lang="en-US" sz="1400" smtClean="0"/>
              <a:t>	</a:t>
            </a:r>
            <a:r>
              <a:rPr lang="en-US" sz="1400" b="1" smtClean="0"/>
              <a:t>EDUNET develops some offers of  non-formal and informal learning:</a:t>
            </a:r>
          </a:p>
          <a:p>
            <a:pPr>
              <a:lnSpc>
                <a:spcPct val="80000"/>
              </a:lnSpc>
              <a:buFont typeface="Arial" charset="0"/>
              <a:buNone/>
            </a:pPr>
            <a:endParaRPr lang="en-US" sz="1400" b="1" smtClean="0"/>
          </a:p>
          <a:p>
            <a:pPr>
              <a:lnSpc>
                <a:spcPct val="80000"/>
              </a:lnSpc>
            </a:pPr>
            <a:r>
              <a:rPr lang="en-US" sz="1400" smtClean="0"/>
              <a:t>Activities of training and developing the key activities at youngsters, specific to a society of knowledge; </a:t>
            </a:r>
          </a:p>
          <a:p>
            <a:pPr>
              <a:lnSpc>
                <a:spcPct val="80000"/>
              </a:lnSpc>
            </a:pPr>
            <a:endParaRPr lang="en-US" sz="1400" smtClean="0"/>
          </a:p>
          <a:p>
            <a:pPr>
              <a:lnSpc>
                <a:spcPct val="80000"/>
              </a:lnSpc>
            </a:pPr>
            <a:r>
              <a:rPr lang="en-US" sz="1400" smtClean="0"/>
              <a:t>Activities of supporting the adults for achieving the abilities and competences necessary to personal development and for professional integration and active citizenship;</a:t>
            </a:r>
          </a:p>
          <a:p>
            <a:pPr>
              <a:lnSpc>
                <a:spcPct val="80000"/>
              </a:lnSpc>
            </a:pPr>
            <a:endParaRPr lang="en-US" sz="1400" smtClean="0"/>
          </a:p>
          <a:p>
            <a:pPr>
              <a:lnSpc>
                <a:spcPct val="80000"/>
              </a:lnSpc>
            </a:pPr>
            <a:r>
              <a:rPr lang="en-US" sz="1400" smtClean="0"/>
              <a:t>Activities of supporting the vocational education and training of quality and the transition from school at active life;</a:t>
            </a:r>
          </a:p>
          <a:p>
            <a:pPr>
              <a:lnSpc>
                <a:spcPct val="80000"/>
              </a:lnSpc>
            </a:pPr>
            <a:endParaRPr lang="en-US" sz="1400" smtClean="0"/>
          </a:p>
          <a:p>
            <a:pPr>
              <a:lnSpc>
                <a:spcPct val="80000"/>
              </a:lnSpc>
            </a:pPr>
            <a:r>
              <a:rPr lang="en-US" sz="1400" smtClean="0"/>
              <a:t>Solutions of learning foreign languages and of training and developing the digital competences;</a:t>
            </a:r>
            <a:endParaRPr lang="ro-RO" sz="1400" smtClean="0"/>
          </a:p>
        </p:txBody>
      </p:sp>
      <p:pic>
        <p:nvPicPr>
          <p:cNvPr id="19459" name="Picture 2" descr="DSCN0207"/>
          <p:cNvPicPr>
            <a:picLocks noGrp="1" noChangeAspect="1" noChangeArrowheads="1"/>
          </p:cNvPicPr>
          <p:nvPr>
            <p:ph sz="half" idx="2"/>
          </p:nvPr>
        </p:nvPicPr>
        <p:blipFill>
          <a:blip r:embed="rId2" cstate="email">
            <a:extLst>
              <a:ext uri="{28A0092B-C50C-407E-A947-70E740481C1C}">
                <a14:useLocalDpi xmlns:a14="http://schemas.microsoft.com/office/drawing/2010/main"/>
              </a:ext>
            </a:extLst>
          </a:blip>
          <a:srcRect/>
          <a:stretch>
            <a:fillRect/>
          </a:stretch>
        </p:blipFill>
        <p:spPr>
          <a:xfrm>
            <a:off x="4659313" y="1944688"/>
            <a:ext cx="4038600" cy="4248150"/>
          </a:xfr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p:cNvSpPr>
          <p:nvPr>
            <p:ph type="title"/>
          </p:nvPr>
        </p:nvSpPr>
        <p:spPr/>
        <p:txBody>
          <a:bodyPr/>
          <a:lstStyle/>
          <a:p>
            <a:r>
              <a:rPr lang="en-US" smtClean="0"/>
              <a:t>EDUNET RESSOURCES</a:t>
            </a:r>
            <a:endParaRPr lang="ro-RO" smtClean="0"/>
          </a:p>
        </p:txBody>
      </p:sp>
      <p:sp>
        <p:nvSpPr>
          <p:cNvPr id="20482" name="Rectangle 4"/>
          <p:cNvSpPr>
            <a:spLocks noGrp="1"/>
          </p:cNvSpPr>
          <p:nvPr>
            <p:ph type="body" sz="half" idx="1"/>
          </p:nvPr>
        </p:nvSpPr>
        <p:spPr>
          <a:xfrm>
            <a:off x="179388" y="1773238"/>
            <a:ext cx="3097212" cy="4525962"/>
          </a:xfrm>
        </p:spPr>
        <p:txBody>
          <a:bodyPr/>
          <a:lstStyle/>
          <a:p>
            <a:pPr>
              <a:lnSpc>
                <a:spcPct val="80000"/>
              </a:lnSpc>
              <a:buFont typeface="Arial" charset="0"/>
              <a:buNone/>
            </a:pPr>
            <a:r>
              <a:rPr lang="en-US" sz="1600" smtClean="0"/>
              <a:t>	</a:t>
            </a:r>
          </a:p>
          <a:p>
            <a:pPr>
              <a:lnSpc>
                <a:spcPct val="80000"/>
              </a:lnSpc>
              <a:buFont typeface="Arial" charset="0"/>
              <a:buNone/>
            </a:pPr>
            <a:r>
              <a:rPr lang="en-US" sz="1600" smtClean="0"/>
              <a:t>	</a:t>
            </a:r>
            <a:r>
              <a:rPr lang="en-US" sz="1600" b="1" smtClean="0"/>
              <a:t>EDUNET offers a variety of rich educational resources for trainers and course participants such as:</a:t>
            </a:r>
          </a:p>
          <a:p>
            <a:pPr>
              <a:lnSpc>
                <a:spcPct val="80000"/>
              </a:lnSpc>
              <a:buFont typeface="Arial" charset="0"/>
              <a:buNone/>
            </a:pPr>
            <a:endParaRPr lang="en-US" sz="1600" b="1" smtClean="0"/>
          </a:p>
          <a:p>
            <a:pPr>
              <a:lnSpc>
                <a:spcPct val="80000"/>
              </a:lnSpc>
            </a:pPr>
            <a:r>
              <a:rPr lang="en-US" sz="1600" smtClean="0"/>
              <a:t>Creating an educational portal and an e-learning platform;</a:t>
            </a:r>
          </a:p>
          <a:p>
            <a:pPr>
              <a:lnSpc>
                <a:spcPct val="80000"/>
              </a:lnSpc>
            </a:pPr>
            <a:endParaRPr lang="en-US" sz="1600" smtClean="0"/>
          </a:p>
          <a:p>
            <a:pPr>
              <a:lnSpc>
                <a:spcPct val="80000"/>
              </a:lnSpc>
            </a:pPr>
            <a:r>
              <a:rPr lang="en-US" sz="1600" smtClean="0"/>
              <a:t>Creating educational software;</a:t>
            </a:r>
          </a:p>
          <a:p>
            <a:pPr>
              <a:lnSpc>
                <a:spcPct val="80000"/>
              </a:lnSpc>
            </a:pPr>
            <a:endParaRPr lang="en-US" sz="1600" smtClean="0"/>
          </a:p>
          <a:p>
            <a:pPr>
              <a:lnSpc>
                <a:spcPct val="80000"/>
              </a:lnSpc>
            </a:pPr>
            <a:r>
              <a:rPr lang="en-US" sz="1600" smtClean="0"/>
              <a:t>Editing books and publications;</a:t>
            </a:r>
          </a:p>
          <a:p>
            <a:pPr>
              <a:lnSpc>
                <a:spcPct val="80000"/>
              </a:lnSpc>
            </a:pPr>
            <a:endParaRPr lang="en-US" sz="1600" smtClean="0"/>
          </a:p>
          <a:p>
            <a:pPr>
              <a:lnSpc>
                <a:spcPct val="80000"/>
              </a:lnSpc>
            </a:pPr>
            <a:r>
              <a:rPr lang="en-US" sz="1600" smtClean="0"/>
              <a:t>Creating and publicizing didactic materials;</a:t>
            </a:r>
            <a:endParaRPr lang="ro-RO" sz="1600" smtClean="0"/>
          </a:p>
        </p:txBody>
      </p:sp>
      <p:sp>
        <p:nvSpPr>
          <p:cNvPr id="20483" name="WordArt 6"/>
          <p:cNvSpPr>
            <a:spLocks noChangeArrowheads="1" noChangeShapeType="1" noTextEdit="1"/>
          </p:cNvSpPr>
          <p:nvPr/>
        </p:nvSpPr>
        <p:spPr bwMode="auto">
          <a:xfrm>
            <a:off x="5292725" y="1700213"/>
            <a:ext cx="1730375" cy="379412"/>
          </a:xfrm>
          <a:prstGeom prst="rect">
            <a:avLst/>
          </a:prstGeom>
        </p:spPr>
        <p:txBody>
          <a:bodyPr wrap="none" fromWordArt="1">
            <a:prstTxWarp prst="textPlain">
              <a:avLst>
                <a:gd name="adj" fmla="val 50000"/>
              </a:avLst>
            </a:prstTxWarp>
          </a:bodyPr>
          <a:lstStyle/>
          <a:p>
            <a:r>
              <a:rPr lang="cs-CZ" sz="3600" kern="10">
                <a:ln w="9525">
                  <a:noFill/>
                  <a:round/>
                  <a:headEnd/>
                  <a:tailEnd/>
                </a:ln>
                <a:solidFill>
                  <a:srgbClr val="336699"/>
                </a:solidFill>
                <a:effectLst>
                  <a:outerShdw dist="45791" dir="2021404" algn="ctr" rotWithShape="0">
                    <a:srgbClr val="B2B2B2">
                      <a:alpha val="79999"/>
                    </a:srgbClr>
                  </a:outerShdw>
                </a:effectLst>
                <a:latin typeface="Times New Roman"/>
                <a:cs typeface="Times New Roman"/>
              </a:rPr>
              <a:t>Our wesites</a:t>
            </a:r>
          </a:p>
        </p:txBody>
      </p:sp>
      <p:pic>
        <p:nvPicPr>
          <p:cNvPr id="20484" name="Picture 9"/>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rot="-716765">
            <a:off x="5219700" y="3213100"/>
            <a:ext cx="1943100" cy="1793875"/>
          </a:xfrm>
          <a:prstGeom prst="rect">
            <a:avLst/>
          </a:prstGeom>
          <a:noFill/>
          <a:ln w="9525">
            <a:noFill/>
            <a:miter lim="800000"/>
            <a:headEnd/>
            <a:tailEnd/>
          </a:ln>
        </p:spPr>
      </p:pic>
      <p:sp>
        <p:nvSpPr>
          <p:cNvPr id="20485" name="WordArt 13"/>
          <p:cNvSpPr>
            <a:spLocks noChangeArrowheads="1" noChangeShapeType="1" noTextEdit="1"/>
          </p:cNvSpPr>
          <p:nvPr/>
        </p:nvSpPr>
        <p:spPr bwMode="auto">
          <a:xfrm>
            <a:off x="3419475" y="3741738"/>
            <a:ext cx="1368425" cy="263525"/>
          </a:xfrm>
          <a:prstGeom prst="rect">
            <a:avLst/>
          </a:prstGeom>
        </p:spPr>
        <p:txBody>
          <a:bodyPr wrap="none" fromWordArt="1">
            <a:prstTxWarp prst="textPlain">
              <a:avLst>
                <a:gd name="adj" fmla="val 50000"/>
              </a:avLst>
            </a:prstTxWarp>
          </a:bodyPr>
          <a:lstStyle/>
          <a:p>
            <a:r>
              <a:rPr lang="cs-CZ" sz="3600" kern="10">
                <a:ln w="9525">
                  <a:noFill/>
                  <a:round/>
                  <a:headEnd/>
                  <a:tailEnd/>
                </a:ln>
                <a:solidFill>
                  <a:srgbClr val="336699"/>
                </a:solidFill>
                <a:effectLst>
                  <a:outerShdw dist="45791" dir="2021404" algn="ctr" rotWithShape="0">
                    <a:srgbClr val="B2B2B2">
                      <a:alpha val="79999"/>
                    </a:srgbClr>
                  </a:outerShdw>
                </a:effectLst>
                <a:latin typeface="Times New Roman"/>
                <a:cs typeface="Times New Roman"/>
              </a:rPr>
              <a:t>www.e-aids.ro</a:t>
            </a:r>
          </a:p>
        </p:txBody>
      </p:sp>
      <p:sp>
        <p:nvSpPr>
          <p:cNvPr id="20486" name="WordArt 14"/>
          <p:cNvSpPr>
            <a:spLocks noChangeArrowheads="1" noChangeShapeType="1" noTextEdit="1"/>
          </p:cNvSpPr>
          <p:nvPr/>
        </p:nvSpPr>
        <p:spPr bwMode="auto">
          <a:xfrm>
            <a:off x="7235825" y="3573463"/>
            <a:ext cx="1547813" cy="336550"/>
          </a:xfrm>
          <a:prstGeom prst="rect">
            <a:avLst/>
          </a:prstGeom>
        </p:spPr>
        <p:txBody>
          <a:bodyPr wrap="none" fromWordArt="1">
            <a:prstTxWarp prst="textPlain">
              <a:avLst>
                <a:gd name="adj" fmla="val 50000"/>
              </a:avLst>
            </a:prstTxWarp>
          </a:bodyPr>
          <a:lstStyle/>
          <a:p>
            <a:r>
              <a:rPr lang="cs-CZ" sz="3600" kern="10">
                <a:ln w="9525">
                  <a:noFill/>
                  <a:round/>
                  <a:headEnd/>
                  <a:tailEnd/>
                </a:ln>
                <a:solidFill>
                  <a:srgbClr val="336699"/>
                </a:solidFill>
                <a:effectLst>
                  <a:outerShdw dist="45791" dir="2021404" algn="ctr" rotWithShape="0">
                    <a:srgbClr val="B2B2B2">
                      <a:alpha val="79999"/>
                    </a:srgbClr>
                  </a:outerShdw>
                </a:effectLst>
                <a:latin typeface="Times New Roman"/>
                <a:cs typeface="Times New Roman"/>
              </a:rPr>
              <a:t>www.ieneproject.eu</a:t>
            </a:r>
          </a:p>
        </p:txBody>
      </p:sp>
      <p:sp>
        <p:nvSpPr>
          <p:cNvPr id="20487" name="WordArt 15"/>
          <p:cNvSpPr>
            <a:spLocks noChangeArrowheads="1" noChangeShapeType="1" noTextEdit="1"/>
          </p:cNvSpPr>
          <p:nvPr/>
        </p:nvSpPr>
        <p:spPr bwMode="auto">
          <a:xfrm>
            <a:off x="7164388" y="5734050"/>
            <a:ext cx="1547812" cy="215900"/>
          </a:xfrm>
          <a:prstGeom prst="rect">
            <a:avLst/>
          </a:prstGeom>
        </p:spPr>
        <p:txBody>
          <a:bodyPr wrap="none" fromWordArt="1">
            <a:prstTxWarp prst="textPlain">
              <a:avLst>
                <a:gd name="adj" fmla="val 50000"/>
              </a:avLst>
            </a:prstTxWarp>
          </a:bodyPr>
          <a:lstStyle/>
          <a:p>
            <a:r>
              <a:rPr lang="cs-CZ" sz="3600" kern="10">
                <a:ln w="9525">
                  <a:noFill/>
                  <a:round/>
                  <a:headEnd/>
                  <a:tailEnd/>
                </a:ln>
                <a:solidFill>
                  <a:srgbClr val="336699"/>
                </a:solidFill>
                <a:effectLst>
                  <a:outerShdw dist="45791" dir="2021404" algn="ctr" rotWithShape="0">
                    <a:srgbClr val="B2B2B2">
                      <a:alpha val="79999"/>
                    </a:srgbClr>
                  </a:outerShdw>
                </a:effectLst>
                <a:latin typeface="Times New Roman"/>
                <a:cs typeface="Times New Roman"/>
              </a:rPr>
              <a:t>www.edu-net.ro/E2D2</a:t>
            </a:r>
          </a:p>
        </p:txBody>
      </p:sp>
      <p:sp>
        <p:nvSpPr>
          <p:cNvPr id="20488" name="WordArt 16"/>
          <p:cNvSpPr>
            <a:spLocks noChangeArrowheads="1" noChangeShapeType="1" noTextEdit="1"/>
          </p:cNvSpPr>
          <p:nvPr/>
        </p:nvSpPr>
        <p:spPr bwMode="auto">
          <a:xfrm rot="-817592">
            <a:off x="5435600" y="5084763"/>
            <a:ext cx="1547813" cy="336550"/>
          </a:xfrm>
          <a:prstGeom prst="rect">
            <a:avLst/>
          </a:prstGeom>
        </p:spPr>
        <p:txBody>
          <a:bodyPr wrap="none" fromWordArt="1">
            <a:prstTxWarp prst="textPlain">
              <a:avLst>
                <a:gd name="adj" fmla="val 50000"/>
              </a:avLst>
            </a:prstTxWarp>
          </a:bodyPr>
          <a:lstStyle/>
          <a:p>
            <a:r>
              <a:rPr lang="cs-CZ" sz="3600" kern="10">
                <a:ln w="9525">
                  <a:noFill/>
                  <a:round/>
                  <a:headEnd/>
                  <a:tailEnd/>
                </a:ln>
                <a:solidFill>
                  <a:srgbClr val="336699"/>
                </a:solidFill>
                <a:effectLst>
                  <a:outerShdw dist="45791" dir="2021404" algn="ctr" rotWithShape="0">
                    <a:srgbClr val="B2B2B2">
                      <a:alpha val="79999"/>
                    </a:srgbClr>
                  </a:outerShdw>
                </a:effectLst>
                <a:latin typeface="Times New Roman"/>
                <a:cs typeface="Times New Roman"/>
              </a:rPr>
              <a:t>www.edu-net.ro</a:t>
            </a:r>
          </a:p>
        </p:txBody>
      </p:sp>
      <p:sp>
        <p:nvSpPr>
          <p:cNvPr id="20489" name="WordArt 17"/>
          <p:cNvSpPr>
            <a:spLocks noChangeArrowheads="1" noChangeShapeType="1" noTextEdit="1"/>
          </p:cNvSpPr>
          <p:nvPr/>
        </p:nvSpPr>
        <p:spPr bwMode="auto">
          <a:xfrm>
            <a:off x="3419475" y="5805488"/>
            <a:ext cx="1512888" cy="192087"/>
          </a:xfrm>
          <a:prstGeom prst="rect">
            <a:avLst/>
          </a:prstGeom>
        </p:spPr>
        <p:txBody>
          <a:bodyPr wrap="none" fromWordArt="1">
            <a:prstTxWarp prst="textPlain">
              <a:avLst>
                <a:gd name="adj" fmla="val 50000"/>
              </a:avLst>
            </a:prstTxWarp>
          </a:bodyPr>
          <a:lstStyle/>
          <a:p>
            <a:r>
              <a:rPr lang="cs-CZ" sz="3600" kern="10">
                <a:ln w="9525">
                  <a:noFill/>
                  <a:round/>
                  <a:headEnd/>
                  <a:tailEnd/>
                </a:ln>
                <a:solidFill>
                  <a:srgbClr val="336699"/>
                </a:solidFill>
                <a:effectLst>
                  <a:outerShdw dist="45791" dir="2021404" algn="ctr" rotWithShape="0">
                    <a:srgbClr val="B2B2B2">
                      <a:alpha val="79999"/>
                    </a:srgbClr>
                  </a:outerShdw>
                </a:effectLst>
                <a:latin typeface="Times New Roman"/>
                <a:cs typeface="Times New Roman"/>
              </a:rPr>
              <a:t>www.edu-net.ro/PROMIP</a:t>
            </a:r>
          </a:p>
        </p:txBody>
      </p:sp>
      <p:pic>
        <p:nvPicPr>
          <p:cNvPr id="20490" name="Picture 20"/>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348038" y="4149725"/>
            <a:ext cx="1944687" cy="1549400"/>
          </a:xfrm>
          <a:prstGeom prst="rect">
            <a:avLst/>
          </a:prstGeom>
          <a:noFill/>
          <a:ln w="9525">
            <a:noFill/>
            <a:miter lim="800000"/>
            <a:headEnd/>
            <a:tailEnd/>
          </a:ln>
        </p:spPr>
      </p:pic>
      <p:pic>
        <p:nvPicPr>
          <p:cNvPr id="20491" name="Picture 5"/>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092950" y="4013200"/>
            <a:ext cx="1727200" cy="1647825"/>
          </a:xfrm>
          <a:prstGeom prst="rect">
            <a:avLst/>
          </a:prstGeom>
          <a:noFill/>
          <a:ln w="9525">
            <a:noFill/>
            <a:miter lim="800000"/>
            <a:headEnd/>
            <a:tailEnd/>
          </a:ln>
        </p:spPr>
      </p:pic>
      <p:pic>
        <p:nvPicPr>
          <p:cNvPr id="20492" name="Picture 2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021513" y="1989138"/>
            <a:ext cx="1871662" cy="1497012"/>
          </a:xfrm>
          <a:prstGeom prst="rect">
            <a:avLst/>
          </a:prstGeom>
          <a:noFill/>
          <a:ln w="9525">
            <a:noFill/>
            <a:miter lim="800000"/>
            <a:headEnd/>
            <a:tailEnd/>
          </a:ln>
        </p:spPr>
      </p:pic>
      <p:pic>
        <p:nvPicPr>
          <p:cNvPr id="20493" name="Picture 23"/>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203575" y="2060575"/>
            <a:ext cx="2089150" cy="16716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4"/>
          <p:cNvSpPr>
            <a:spLocks noGrp="1"/>
          </p:cNvSpPr>
          <p:nvPr>
            <p:ph type="title"/>
          </p:nvPr>
        </p:nvSpPr>
        <p:spPr/>
        <p:txBody>
          <a:bodyPr/>
          <a:lstStyle/>
          <a:p>
            <a:r>
              <a:rPr lang="en-US" smtClean="0"/>
              <a:t>EDUNET PARTNERSHIP</a:t>
            </a:r>
            <a:endParaRPr lang="ro-RO" smtClean="0"/>
          </a:p>
        </p:txBody>
      </p:sp>
      <p:sp>
        <p:nvSpPr>
          <p:cNvPr id="21506" name="Rectangle 6"/>
          <p:cNvSpPr>
            <a:spLocks noGrp="1"/>
          </p:cNvSpPr>
          <p:nvPr>
            <p:ph type="body" sz="half" idx="2"/>
          </p:nvPr>
        </p:nvSpPr>
        <p:spPr/>
        <p:txBody>
          <a:bodyPr/>
          <a:lstStyle/>
          <a:p>
            <a:pPr>
              <a:lnSpc>
                <a:spcPct val="80000"/>
              </a:lnSpc>
              <a:buFont typeface="Arial" charset="0"/>
              <a:buNone/>
            </a:pPr>
            <a:r>
              <a:rPr lang="en-US" sz="1400" smtClean="0"/>
              <a:t>	</a:t>
            </a:r>
            <a:r>
              <a:rPr lang="en-US" sz="1400" b="1" smtClean="0"/>
              <a:t>EDUNET develops national and international educational projects and programmes</a:t>
            </a:r>
          </a:p>
          <a:p>
            <a:pPr>
              <a:lnSpc>
                <a:spcPct val="80000"/>
              </a:lnSpc>
            </a:pPr>
            <a:endParaRPr lang="en-US" sz="1400" b="1" smtClean="0"/>
          </a:p>
          <a:p>
            <a:pPr>
              <a:lnSpc>
                <a:spcPct val="80000"/>
              </a:lnSpc>
            </a:pPr>
            <a:r>
              <a:rPr lang="en-US" sz="1400" smtClean="0"/>
              <a:t>Projects of development and transfer of innovation in the educational field;</a:t>
            </a:r>
          </a:p>
          <a:p>
            <a:pPr>
              <a:lnSpc>
                <a:spcPct val="80000"/>
              </a:lnSpc>
            </a:pPr>
            <a:endParaRPr lang="en-US" sz="1400" smtClean="0"/>
          </a:p>
          <a:p>
            <a:pPr>
              <a:lnSpc>
                <a:spcPct val="80000"/>
              </a:lnSpc>
            </a:pPr>
            <a:r>
              <a:rPr lang="en-US" sz="1400" smtClean="0"/>
              <a:t>Projects of promoting the active European citizenship based upon the understanding and abiding the human rights and democracy and which encourage the intercultural dialog, to know and respect other European nations and cultures;</a:t>
            </a:r>
          </a:p>
          <a:p>
            <a:pPr>
              <a:lnSpc>
                <a:spcPct val="80000"/>
              </a:lnSpc>
            </a:pPr>
            <a:endParaRPr lang="en-US" sz="1400" smtClean="0"/>
          </a:p>
          <a:p>
            <a:pPr>
              <a:lnSpc>
                <a:spcPct val="80000"/>
              </a:lnSpc>
            </a:pPr>
            <a:r>
              <a:rPr lang="en-US" sz="1400" smtClean="0"/>
              <a:t>Specific projects for increasing the social cohesion; </a:t>
            </a:r>
          </a:p>
          <a:p>
            <a:pPr>
              <a:lnSpc>
                <a:spcPct val="80000"/>
              </a:lnSpc>
            </a:pPr>
            <a:endParaRPr lang="en-US" sz="1400" smtClean="0"/>
          </a:p>
          <a:p>
            <a:pPr>
              <a:lnSpc>
                <a:spcPct val="80000"/>
              </a:lnSpc>
            </a:pPr>
            <a:r>
              <a:rPr lang="en-US" sz="1400" smtClean="0"/>
              <a:t>Specific projects for supporting the persons and institutions from disadvantaged areas and from the rural area. </a:t>
            </a:r>
            <a:endParaRPr lang="ro-RO" sz="1400" smtClean="0"/>
          </a:p>
        </p:txBody>
      </p:sp>
      <p:pic>
        <p:nvPicPr>
          <p:cNvPr id="21507" name="Picture 7"/>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rcRect/>
          <a:stretch>
            <a:fillRect/>
          </a:stretch>
        </p:blipFill>
        <p:spPr>
          <a:xfrm>
            <a:off x="835025" y="1700213"/>
            <a:ext cx="3303588" cy="4525962"/>
          </a:xfr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WordArt 6"/>
          <p:cNvSpPr>
            <a:spLocks noChangeArrowheads="1" noChangeShapeType="1" noTextEdit="1"/>
          </p:cNvSpPr>
          <p:nvPr/>
        </p:nvSpPr>
        <p:spPr bwMode="auto">
          <a:xfrm>
            <a:off x="3635375" y="549275"/>
            <a:ext cx="2881313" cy="581025"/>
          </a:xfrm>
          <a:prstGeom prst="rect">
            <a:avLst/>
          </a:prstGeom>
        </p:spPr>
        <p:txBody>
          <a:bodyPr wrap="none" fromWordArt="1">
            <a:prstTxWarp prst="textPlain">
              <a:avLst>
                <a:gd name="adj" fmla="val 48634"/>
              </a:avLst>
            </a:prstTxWarp>
          </a:bodyPr>
          <a:lstStyle/>
          <a:p>
            <a:pPr algn="l"/>
            <a:r>
              <a:rPr lang="cs-CZ" sz="3600" kern="10">
                <a:ln w="9525">
                  <a:noFill/>
                  <a:round/>
                  <a:headEnd/>
                  <a:tailEnd/>
                </a:ln>
                <a:solidFill>
                  <a:srgbClr val="336699"/>
                </a:solidFill>
                <a:effectLst>
                  <a:outerShdw dist="45791" dir="2021404" algn="ctr" rotWithShape="0">
                    <a:srgbClr val="B2B2B2">
                      <a:alpha val="79999"/>
                    </a:srgbClr>
                  </a:outerShdw>
                </a:effectLst>
                <a:latin typeface="Times New Roman"/>
                <a:cs typeface="Times New Roman"/>
              </a:rPr>
              <a:t>Our projects</a:t>
            </a:r>
          </a:p>
        </p:txBody>
      </p:sp>
      <p:sp>
        <p:nvSpPr>
          <p:cNvPr id="22530" name="Rectangle 8"/>
          <p:cNvSpPr>
            <a:spLocks noGrp="1"/>
          </p:cNvSpPr>
          <p:nvPr>
            <p:ph type="body" sz="half" idx="2"/>
          </p:nvPr>
        </p:nvSpPr>
        <p:spPr>
          <a:xfrm>
            <a:off x="4572000" y="1684338"/>
            <a:ext cx="4103688" cy="4697412"/>
          </a:xfrm>
        </p:spPr>
        <p:txBody>
          <a:bodyPr/>
          <a:lstStyle/>
          <a:p>
            <a:pPr eaLnBrk="1" hangingPunct="1">
              <a:lnSpc>
                <a:spcPct val="80000"/>
              </a:lnSpc>
            </a:pPr>
            <a:r>
              <a:rPr lang="en-US" sz="1400" b="1" smtClean="0"/>
              <a:t>LLP - Leonardo Learning Partnership:</a:t>
            </a:r>
            <a:r>
              <a:rPr lang="en-US" sz="1400" smtClean="0">
                <a:hlinkClick r:id="rId2"/>
              </a:rPr>
              <a:t>IENE-Intercultural Education of Nurses in Europe</a:t>
            </a:r>
            <a:endParaRPr lang="en-US" sz="1400" b="1" smtClean="0"/>
          </a:p>
          <a:p>
            <a:pPr eaLnBrk="1" hangingPunct="1">
              <a:lnSpc>
                <a:spcPct val="80000"/>
              </a:lnSpc>
            </a:pPr>
            <a:r>
              <a:rPr lang="en-US" sz="1400" b="1" smtClean="0"/>
              <a:t>LLP - Grundtvig Learning Partnership:</a:t>
            </a:r>
            <a:r>
              <a:rPr lang="en-US" sz="1400" smtClean="0">
                <a:hlinkClick r:id="rId3"/>
              </a:rPr>
              <a:t>PROMIP - Promoting Migrants' Participation</a:t>
            </a:r>
            <a:endParaRPr lang="en-US" sz="1400" b="1" smtClean="0"/>
          </a:p>
          <a:p>
            <a:pPr eaLnBrk="1" hangingPunct="1">
              <a:lnSpc>
                <a:spcPct val="80000"/>
              </a:lnSpc>
            </a:pPr>
            <a:r>
              <a:rPr lang="en-US" sz="1400" b="1" smtClean="0"/>
              <a:t>LLP - Grundtvig Learning Partnership:</a:t>
            </a:r>
            <a:r>
              <a:rPr lang="en-US" sz="1400" smtClean="0">
                <a:hlinkClick r:id="rId4"/>
              </a:rPr>
              <a:t>European School for Sustainable Development (E2D2)</a:t>
            </a:r>
            <a:endParaRPr lang="en-US" sz="1400" b="1" smtClean="0"/>
          </a:p>
          <a:p>
            <a:pPr eaLnBrk="1" hangingPunct="1">
              <a:lnSpc>
                <a:spcPct val="80000"/>
              </a:lnSpc>
            </a:pPr>
            <a:r>
              <a:rPr lang="en-US" sz="1400" b="1" smtClean="0"/>
              <a:t>LLP - Grundtvig Learning Partnership:</a:t>
            </a:r>
            <a:r>
              <a:rPr lang="en-US" sz="1400" smtClean="0">
                <a:hlinkClick r:id="rId5"/>
              </a:rPr>
              <a:t>Parents' aggression: Look at yourself - parents toward situations causing aggression</a:t>
            </a:r>
            <a:endParaRPr lang="en-US" sz="1400" b="1" smtClean="0"/>
          </a:p>
          <a:p>
            <a:pPr eaLnBrk="1" hangingPunct="1">
              <a:lnSpc>
                <a:spcPct val="80000"/>
              </a:lnSpc>
            </a:pPr>
            <a:r>
              <a:rPr lang="en-US" sz="1400" b="1" smtClean="0"/>
              <a:t>LLP - Grundtvig Multilateral Project:</a:t>
            </a:r>
          </a:p>
          <a:p>
            <a:pPr eaLnBrk="1" hangingPunct="1">
              <a:lnSpc>
                <a:spcPct val="80000"/>
              </a:lnSpc>
              <a:buFont typeface="Arial" charset="0"/>
              <a:buNone/>
            </a:pPr>
            <a:r>
              <a:rPr lang="en-US" sz="1400" smtClean="0"/>
              <a:t>	</a:t>
            </a:r>
            <a:r>
              <a:rPr lang="en-US" sz="1400" smtClean="0">
                <a:hlinkClick r:id="rId6"/>
              </a:rPr>
              <a:t>E-AIDS - An e-learning environment for HIV/AIDS education</a:t>
            </a:r>
            <a:endParaRPr lang="en-US" sz="1400" b="1" smtClean="0"/>
          </a:p>
          <a:p>
            <a:pPr eaLnBrk="1" hangingPunct="1">
              <a:lnSpc>
                <a:spcPct val="80000"/>
              </a:lnSpc>
            </a:pPr>
            <a:r>
              <a:rPr lang="en-US" sz="1400" b="1" smtClean="0"/>
              <a:t>LLP - Leonardo da Vinci - Mobility Project:</a:t>
            </a:r>
            <a:r>
              <a:rPr lang="en-US" sz="1400" smtClean="0">
                <a:hlinkClick r:id="rId7"/>
              </a:rPr>
              <a:t>Developing new professional competences for the students from the Agricultural Schools</a:t>
            </a:r>
            <a:endParaRPr lang="en-US" sz="1400" smtClean="0"/>
          </a:p>
          <a:p>
            <a:pPr eaLnBrk="1" hangingPunct="1">
              <a:lnSpc>
                <a:spcPct val="80000"/>
              </a:lnSpc>
            </a:pPr>
            <a:r>
              <a:rPr lang="en-US" sz="1400" b="1" smtClean="0"/>
              <a:t>LLP - Grundtvig Learning Partnership:</a:t>
            </a:r>
          </a:p>
          <a:p>
            <a:pPr eaLnBrk="1" hangingPunct="1">
              <a:lnSpc>
                <a:spcPct val="80000"/>
              </a:lnSpc>
              <a:buFont typeface="Arial" charset="0"/>
              <a:buNone/>
            </a:pPr>
            <a:r>
              <a:rPr lang="en-US" sz="1400" smtClean="0"/>
              <a:t>	ME(U)MORIES</a:t>
            </a:r>
          </a:p>
          <a:p>
            <a:pPr eaLnBrk="1" hangingPunct="1">
              <a:lnSpc>
                <a:spcPct val="80000"/>
              </a:lnSpc>
            </a:pPr>
            <a:r>
              <a:rPr lang="en-US" sz="1400" b="1" smtClean="0"/>
              <a:t>LLP - Grundtvig Workshop: </a:t>
            </a:r>
            <a:r>
              <a:rPr lang="en-GB" sz="1400" u="sng" smtClean="0">
                <a:solidFill>
                  <a:schemeClr val="hlink"/>
                </a:solidFill>
              </a:rPr>
              <a:t>Virtual Library for promoting the European Heritage</a:t>
            </a:r>
            <a:r>
              <a:rPr lang="ro-RO" sz="1400" u="sng" smtClean="0">
                <a:solidFill>
                  <a:schemeClr val="hlink"/>
                </a:solidFill>
              </a:rPr>
              <a:t> </a:t>
            </a:r>
            <a:endParaRPr lang="en-US" sz="1400" u="sng" smtClean="0">
              <a:solidFill>
                <a:schemeClr val="hlink"/>
              </a:solidFill>
            </a:endParaRPr>
          </a:p>
          <a:p>
            <a:pPr eaLnBrk="1" hangingPunct="1">
              <a:lnSpc>
                <a:spcPct val="80000"/>
              </a:lnSpc>
            </a:pPr>
            <a:r>
              <a:rPr lang="en-US" sz="1400" b="1" smtClean="0"/>
              <a:t>LLP – Leonardo Transfer of Innovation: </a:t>
            </a:r>
          </a:p>
          <a:p>
            <a:pPr eaLnBrk="1" hangingPunct="1">
              <a:lnSpc>
                <a:spcPct val="80000"/>
              </a:lnSpc>
            </a:pPr>
            <a:r>
              <a:rPr lang="en-US" sz="1400" smtClean="0">
                <a:hlinkClick r:id="rId2"/>
              </a:rPr>
              <a:t>IENE 2 -Intercultural Education of Nurses in Europe</a:t>
            </a:r>
            <a:endParaRPr lang="en-US" sz="1400" b="1" smtClean="0"/>
          </a:p>
          <a:p>
            <a:pPr eaLnBrk="1" hangingPunct="1">
              <a:lnSpc>
                <a:spcPct val="80000"/>
              </a:lnSpc>
            </a:pPr>
            <a:endParaRPr lang="en-US" sz="1400" smtClean="0"/>
          </a:p>
          <a:p>
            <a:pPr eaLnBrk="1" hangingPunct="1">
              <a:lnSpc>
                <a:spcPct val="80000"/>
              </a:lnSpc>
            </a:pPr>
            <a:endParaRPr lang="ro-RO" sz="1400" smtClean="0"/>
          </a:p>
        </p:txBody>
      </p:sp>
      <p:pic>
        <p:nvPicPr>
          <p:cNvPr id="22531" name="Picture 14" descr="Logo_Promip2"/>
          <p:cNvPicPr>
            <a:picLocks noGrp="1" noChangeAspect="1" noChangeArrowheads="1"/>
          </p:cNvPicPr>
          <p:nvPr>
            <p:ph sz="half" idx="4294967295"/>
          </p:nvPr>
        </p:nvPicPr>
        <p:blipFill>
          <a:blip r:embed="rId8" cstate="email">
            <a:extLst>
              <a:ext uri="{28A0092B-C50C-407E-A947-70E740481C1C}">
                <a14:useLocalDpi xmlns:a14="http://schemas.microsoft.com/office/drawing/2010/main"/>
              </a:ext>
            </a:extLst>
          </a:blip>
          <a:srcRect/>
          <a:stretch>
            <a:fillRect/>
          </a:stretch>
        </p:blipFill>
        <p:spPr>
          <a:xfrm>
            <a:off x="611188" y="1700213"/>
            <a:ext cx="3673475" cy="2017712"/>
          </a:xfrm>
          <a:noFill/>
        </p:spPr>
      </p:pic>
      <p:pic>
        <p:nvPicPr>
          <p:cNvPr id="22532" name="Picture 15"/>
          <p:cNvPicPr>
            <a:picLocks noChangeAspect="1" noChangeArrowheads="1"/>
          </p:cNvPicPr>
          <p:nvPr/>
        </p:nvPicPr>
        <p:blipFill>
          <a:blip r:embed="rId9" cstate="print"/>
          <a:srcRect/>
          <a:stretch>
            <a:fillRect/>
          </a:stretch>
        </p:blipFill>
        <p:spPr bwMode="auto">
          <a:xfrm>
            <a:off x="611188" y="3371850"/>
            <a:ext cx="3673475" cy="27209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ubstituent conținut 2"/>
          <p:cNvSpPr>
            <a:spLocks noGrp="1"/>
          </p:cNvSpPr>
          <p:nvPr>
            <p:ph idx="1"/>
          </p:nvPr>
        </p:nvSpPr>
        <p:spPr>
          <a:xfrm>
            <a:off x="3575050" y="2420938"/>
            <a:ext cx="5111750" cy="3705225"/>
          </a:xfrm>
        </p:spPr>
        <p:txBody>
          <a:bodyPr/>
          <a:lstStyle/>
          <a:p>
            <a:pPr eaLnBrk="1" hangingPunct="1"/>
            <a:endParaRPr lang="en-AU" sz="2400" smtClean="0"/>
          </a:p>
        </p:txBody>
      </p:sp>
      <p:sp>
        <p:nvSpPr>
          <p:cNvPr id="23554" name="Substituent text 3"/>
          <p:cNvSpPr>
            <a:spLocks noGrp="1"/>
          </p:cNvSpPr>
          <p:nvPr>
            <p:ph type="body" sz="half" idx="2"/>
          </p:nvPr>
        </p:nvSpPr>
        <p:spPr>
          <a:xfrm>
            <a:off x="457200" y="2133600"/>
            <a:ext cx="3008313" cy="3992563"/>
          </a:xfrm>
        </p:spPr>
        <p:txBody>
          <a:bodyPr/>
          <a:lstStyle/>
          <a:p>
            <a:pPr eaLnBrk="1" hangingPunct="1"/>
            <a:r>
              <a:rPr lang="en-AU" smtClean="0"/>
              <a:t>The project adresses nurses being in European mobility or in traineeship placement and nurses working in contact with patients with different cultures and languages.</a:t>
            </a:r>
          </a:p>
          <a:p>
            <a:pPr eaLnBrk="1" hangingPunct="1"/>
            <a:endParaRPr lang="en-AU" smtClean="0"/>
          </a:p>
        </p:txBody>
      </p:sp>
      <p:pic>
        <p:nvPicPr>
          <p:cNvPr id="23555"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403350" y="333375"/>
            <a:ext cx="7129463" cy="1576388"/>
          </a:xfrm>
          <a:prstGeom prst="rect">
            <a:avLst/>
          </a:prstGeom>
          <a:noFill/>
          <a:ln w="9525">
            <a:noFill/>
            <a:miter lim="800000"/>
            <a:headEnd/>
            <a:tailEnd/>
          </a:ln>
        </p:spPr>
      </p:pic>
      <p:pic>
        <p:nvPicPr>
          <p:cNvPr id="23556" name="Picture 3"/>
          <p:cNvPicPr>
            <a:picLocks noChangeAspect="1" noChangeArrowheads="1"/>
          </p:cNvPicPr>
          <p:nvPr/>
        </p:nvPicPr>
        <p:blipFill>
          <a:blip r:embed="rId3" cstate="print"/>
          <a:srcRect/>
          <a:stretch>
            <a:fillRect/>
          </a:stretch>
        </p:blipFill>
        <p:spPr bwMode="auto">
          <a:xfrm>
            <a:off x="684213" y="3284538"/>
            <a:ext cx="2303462" cy="3022600"/>
          </a:xfrm>
          <a:prstGeom prst="rect">
            <a:avLst/>
          </a:prstGeom>
          <a:noFill/>
          <a:ln w="9525">
            <a:noFill/>
            <a:miter lim="800000"/>
            <a:headEnd/>
            <a:tailEnd/>
          </a:ln>
        </p:spPr>
      </p:pic>
      <p:pic>
        <p:nvPicPr>
          <p:cNvPr id="23557" name="Picture 4"/>
          <p:cNvPicPr>
            <a:picLocks noChangeAspect="1" noChangeArrowheads="1"/>
          </p:cNvPicPr>
          <p:nvPr/>
        </p:nvPicPr>
        <p:blipFill>
          <a:blip r:embed="rId4" cstate="print"/>
          <a:srcRect/>
          <a:stretch>
            <a:fillRect/>
          </a:stretch>
        </p:blipFill>
        <p:spPr bwMode="auto">
          <a:xfrm>
            <a:off x="4067175" y="2263775"/>
            <a:ext cx="4505325" cy="3378200"/>
          </a:xfrm>
          <a:prstGeom prst="rect">
            <a:avLst/>
          </a:prstGeom>
          <a:noFill/>
          <a:ln w="9525">
            <a:noFill/>
            <a:miter lim="800000"/>
            <a:headEnd/>
            <a:tailEnd/>
          </a:ln>
        </p:spPr>
      </p:pic>
      <p:sp>
        <p:nvSpPr>
          <p:cNvPr id="23558" name="WordArt 7"/>
          <p:cNvSpPr>
            <a:spLocks noChangeArrowheads="1" noChangeShapeType="1" noTextEdit="1"/>
          </p:cNvSpPr>
          <p:nvPr/>
        </p:nvSpPr>
        <p:spPr bwMode="auto">
          <a:xfrm>
            <a:off x="2268538" y="1484313"/>
            <a:ext cx="3673475" cy="360362"/>
          </a:xfrm>
          <a:prstGeom prst="rect">
            <a:avLst/>
          </a:prstGeom>
        </p:spPr>
        <p:txBody>
          <a:bodyPr wrap="none" fromWordArt="1">
            <a:prstTxWarp prst="textPlain">
              <a:avLst>
                <a:gd name="adj" fmla="val 50000"/>
              </a:avLst>
            </a:prstTxWarp>
          </a:bodyPr>
          <a:lstStyle/>
          <a:p>
            <a:r>
              <a:rPr lang="cs-CZ" sz="3600" kern="10">
                <a:ln w="12700">
                  <a:solidFill>
                    <a:srgbClr val="3333CC"/>
                  </a:solidFill>
                  <a:round/>
                  <a:headEnd/>
                  <a:tailEnd/>
                </a:ln>
                <a:solidFill>
                  <a:srgbClr val="B2B2B2">
                    <a:alpha val="50195"/>
                  </a:srgbClr>
                </a:solidFill>
                <a:effectLst>
                  <a:outerShdw dist="45791" dir="2021404" algn="ctr" rotWithShape="0">
                    <a:srgbClr val="9999FF"/>
                  </a:outerShdw>
                </a:effectLst>
                <a:latin typeface="Arial Black"/>
              </a:rPr>
              <a:t>www.ieneproject.eu</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a:spLocks noGrp="1"/>
          </p:cNvSpPr>
          <p:nvPr>
            <p:ph type="title" idx="4294967295"/>
          </p:nvPr>
        </p:nvSpPr>
        <p:spPr/>
        <p:txBody>
          <a:bodyPr/>
          <a:lstStyle/>
          <a:p>
            <a:r>
              <a:rPr lang="en-US" smtClean="0"/>
              <a:t>E2D2</a:t>
            </a:r>
            <a:endParaRPr lang="ro-RO" smtClean="0"/>
          </a:p>
        </p:txBody>
      </p:sp>
      <p:sp>
        <p:nvSpPr>
          <p:cNvPr id="24578" name="Substituent text 4"/>
          <p:cNvSpPr>
            <a:spLocks noGrp="1"/>
          </p:cNvSpPr>
          <p:nvPr>
            <p:ph type="body" sz="quarter" idx="3"/>
          </p:nvPr>
        </p:nvSpPr>
        <p:spPr>
          <a:xfrm>
            <a:off x="5148263" y="2276475"/>
            <a:ext cx="3024187" cy="3384550"/>
          </a:xfrm>
        </p:spPr>
        <p:txBody>
          <a:bodyPr/>
          <a:lstStyle/>
          <a:p>
            <a:endParaRPr lang="en-US" sz="1600" smtClean="0"/>
          </a:p>
          <a:p>
            <a:endParaRPr lang="en-US" sz="1600" smtClean="0"/>
          </a:p>
          <a:p>
            <a:endParaRPr lang="en-US" sz="1600" smtClean="0"/>
          </a:p>
          <a:p>
            <a:r>
              <a:rPr lang="en-GB" sz="1600" b="0" smtClean="0"/>
              <a:t>OBJECTIVES</a:t>
            </a:r>
          </a:p>
          <a:p>
            <a:pPr>
              <a:buFont typeface="Arial" charset="0"/>
              <a:buChar char="•"/>
            </a:pPr>
            <a:r>
              <a:rPr lang="en-GB" sz="1600" b="0" smtClean="0"/>
              <a:t>To promote economically and environmentally sustainable development</a:t>
            </a:r>
          </a:p>
          <a:p>
            <a:pPr>
              <a:buFont typeface="Arial" charset="0"/>
              <a:buChar char="•"/>
            </a:pPr>
            <a:r>
              <a:rPr lang="en-GB" sz="1600" b="0" smtClean="0"/>
              <a:t>To use local historical, cultural and linguistic resources as a great value for the European cohesion.</a:t>
            </a:r>
          </a:p>
          <a:p>
            <a:pPr>
              <a:buFont typeface="Arial" charset="0"/>
              <a:buChar char="•"/>
            </a:pPr>
            <a:r>
              <a:rPr lang="en-GB" sz="1600" b="0" smtClean="0"/>
              <a:t>To help and encourage the local community to develop their region.</a:t>
            </a:r>
          </a:p>
          <a:p>
            <a:pPr>
              <a:buFont typeface="Arial" charset="0"/>
              <a:buChar char="•"/>
            </a:pPr>
            <a:endParaRPr lang="ro-RO" sz="1600" b="0" smtClean="0"/>
          </a:p>
          <a:p>
            <a:pPr>
              <a:buFont typeface="Arial" charset="0"/>
              <a:buChar char="•"/>
            </a:pPr>
            <a:r>
              <a:rPr lang="ro-RO" sz="1600" smtClean="0"/>
              <a:t>Results</a:t>
            </a:r>
            <a:endParaRPr lang="en-US" sz="1600" smtClean="0"/>
          </a:p>
          <a:p>
            <a:pPr>
              <a:buFont typeface="Arial" charset="0"/>
              <a:buChar char="•"/>
            </a:pPr>
            <a:r>
              <a:rPr lang="en-US" sz="1600" b="0" smtClean="0"/>
              <a:t> A handbook with examples of best practices from each partner country</a:t>
            </a:r>
            <a:endParaRPr lang="en-AU" sz="1600" b="0" smtClean="0"/>
          </a:p>
        </p:txBody>
      </p:sp>
      <p:sp>
        <p:nvSpPr>
          <p:cNvPr id="24579" name="WordArt 6"/>
          <p:cNvSpPr>
            <a:spLocks noChangeArrowheads="1" noChangeShapeType="1" noTextEdit="1"/>
          </p:cNvSpPr>
          <p:nvPr/>
        </p:nvSpPr>
        <p:spPr bwMode="auto">
          <a:xfrm>
            <a:off x="539750" y="5805488"/>
            <a:ext cx="2952750" cy="360362"/>
          </a:xfrm>
          <a:prstGeom prst="rect">
            <a:avLst/>
          </a:prstGeom>
        </p:spPr>
        <p:txBody>
          <a:bodyPr wrap="none" fromWordArt="1">
            <a:prstTxWarp prst="textPlain">
              <a:avLst>
                <a:gd name="adj" fmla="val 50000"/>
              </a:avLst>
            </a:prstTxWarp>
          </a:bodyPr>
          <a:lstStyle/>
          <a:p>
            <a:r>
              <a:rPr lang="cs-CZ" sz="3600" kern="10">
                <a:ln w="12700">
                  <a:solidFill>
                    <a:srgbClr val="3333CC"/>
                  </a:solidFill>
                  <a:round/>
                  <a:headEnd/>
                  <a:tailEnd/>
                </a:ln>
                <a:solidFill>
                  <a:srgbClr val="B2B2B2">
                    <a:alpha val="50195"/>
                  </a:srgbClr>
                </a:solidFill>
                <a:effectLst>
                  <a:outerShdw dist="45791" dir="2021404" algn="ctr" rotWithShape="0">
                    <a:srgbClr val="9999FF"/>
                  </a:outerShdw>
                </a:effectLst>
                <a:latin typeface="Arial Black"/>
              </a:rPr>
              <a:t>www.edu-net.ro/e2d2</a:t>
            </a:r>
          </a:p>
        </p:txBody>
      </p:sp>
      <p:pic>
        <p:nvPicPr>
          <p:cNvPr id="24580" name="Picture 8"/>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50825" y="1844675"/>
            <a:ext cx="4537075" cy="38893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3"/>
          <p:cNvSpPr>
            <a:spLocks noGrp="1"/>
          </p:cNvSpPr>
          <p:nvPr>
            <p:ph type="title" idx="4294967295"/>
          </p:nvPr>
        </p:nvSpPr>
        <p:spPr/>
        <p:txBody>
          <a:bodyPr/>
          <a:lstStyle/>
          <a:p>
            <a:r>
              <a:rPr lang="en-US" smtClean="0"/>
              <a:t>PROMIP </a:t>
            </a:r>
            <a:endParaRPr lang="ro-RO" smtClean="0"/>
          </a:p>
        </p:txBody>
      </p:sp>
      <p:sp>
        <p:nvSpPr>
          <p:cNvPr id="25602" name="Rectangle 5"/>
          <p:cNvSpPr>
            <a:spLocks noGrp="1"/>
          </p:cNvSpPr>
          <p:nvPr>
            <p:ph type="body" sz="half" idx="4294967295"/>
          </p:nvPr>
        </p:nvSpPr>
        <p:spPr>
          <a:xfrm>
            <a:off x="5219700" y="3573463"/>
            <a:ext cx="3368675" cy="2447925"/>
          </a:xfrm>
        </p:spPr>
        <p:txBody>
          <a:bodyPr/>
          <a:lstStyle/>
          <a:p>
            <a:pPr>
              <a:lnSpc>
                <a:spcPct val="80000"/>
              </a:lnSpc>
              <a:buFont typeface="Arial" charset="0"/>
              <a:buNone/>
            </a:pPr>
            <a:endParaRPr lang="it-IT" sz="1000" b="1" smtClean="0"/>
          </a:p>
          <a:p>
            <a:pPr>
              <a:lnSpc>
                <a:spcPct val="80000"/>
              </a:lnSpc>
              <a:buFont typeface="Arial" charset="0"/>
              <a:buNone/>
            </a:pPr>
            <a:r>
              <a:rPr lang="it-IT" sz="1000" b="1" smtClean="0"/>
              <a:t>Beramí, Frankfurt, Germany</a:t>
            </a:r>
            <a:endParaRPr lang="it-IT" sz="1000" smtClean="0">
              <a:hlinkClick r:id="rId2"/>
            </a:endParaRPr>
          </a:p>
          <a:p>
            <a:pPr>
              <a:lnSpc>
                <a:spcPct val="80000"/>
              </a:lnSpc>
              <a:buFont typeface="Arial" charset="0"/>
              <a:buNone/>
            </a:pPr>
            <a:r>
              <a:rPr lang="it-IT" sz="1000" smtClean="0">
                <a:hlinkClick r:id="rId2"/>
              </a:rPr>
              <a:t>www.berami.de</a:t>
            </a:r>
            <a:endParaRPr lang="es-ES" sz="1000" b="1" smtClean="0"/>
          </a:p>
          <a:p>
            <a:pPr>
              <a:lnSpc>
                <a:spcPct val="80000"/>
              </a:lnSpc>
              <a:buFont typeface="Arial" charset="0"/>
              <a:buNone/>
            </a:pPr>
            <a:r>
              <a:rPr lang="es-ES" sz="1000" b="1" smtClean="0"/>
              <a:t>Amics de la Unesco</a:t>
            </a:r>
          </a:p>
          <a:p>
            <a:pPr>
              <a:lnSpc>
                <a:spcPct val="80000"/>
              </a:lnSpc>
              <a:buFont typeface="Arial" charset="0"/>
              <a:buNone/>
            </a:pPr>
            <a:r>
              <a:rPr lang="es-ES" sz="1000" b="1" smtClean="0"/>
              <a:t>Barcelona ,Spain</a:t>
            </a:r>
            <a:endParaRPr lang="en-US" sz="1000" smtClean="0">
              <a:hlinkClick r:id="rId3"/>
            </a:endParaRPr>
          </a:p>
          <a:p>
            <a:pPr>
              <a:lnSpc>
                <a:spcPct val="80000"/>
              </a:lnSpc>
              <a:buFont typeface="Arial" charset="0"/>
              <a:buNone/>
            </a:pPr>
            <a:r>
              <a:rPr lang="en-US" sz="1000" smtClean="0">
                <a:hlinkClick r:id="rId3"/>
              </a:rPr>
              <a:t>www.caub.org</a:t>
            </a:r>
            <a:endParaRPr lang="en-US" sz="1000" b="1" smtClean="0"/>
          </a:p>
          <a:p>
            <a:pPr>
              <a:lnSpc>
                <a:spcPct val="80000"/>
              </a:lnSpc>
              <a:buFont typeface="Arial" charset="0"/>
              <a:buNone/>
            </a:pPr>
            <a:r>
              <a:rPr lang="en-US" sz="1000" b="1" smtClean="0"/>
              <a:t>Ingrian Cultural Association </a:t>
            </a:r>
          </a:p>
          <a:p>
            <a:pPr>
              <a:lnSpc>
                <a:spcPct val="80000"/>
              </a:lnSpc>
              <a:buFont typeface="Arial" charset="0"/>
              <a:buNone/>
            </a:pPr>
            <a:r>
              <a:rPr lang="en-US" sz="1000" b="1" smtClean="0"/>
              <a:t> Helsinki, Finland</a:t>
            </a:r>
            <a:r>
              <a:rPr lang="en-US" sz="1000" smtClean="0"/>
              <a:t> </a:t>
            </a:r>
            <a:endParaRPr lang="de-DE" sz="1000" smtClean="0">
              <a:hlinkClick r:id="rId4"/>
            </a:endParaRPr>
          </a:p>
          <a:p>
            <a:pPr>
              <a:lnSpc>
                <a:spcPct val="80000"/>
              </a:lnSpc>
              <a:buFont typeface="Arial" charset="0"/>
              <a:buNone/>
            </a:pPr>
            <a:r>
              <a:rPr lang="de-DE" sz="1000" smtClean="0">
                <a:hlinkClick r:id="rId4"/>
              </a:rPr>
              <a:t>http://www.inkeri.com/</a:t>
            </a:r>
            <a:endParaRPr lang="en-US" sz="1000" smtClean="0"/>
          </a:p>
          <a:p>
            <a:pPr>
              <a:lnSpc>
                <a:spcPct val="80000"/>
              </a:lnSpc>
              <a:buFont typeface="Arial" charset="0"/>
              <a:buNone/>
            </a:pPr>
            <a:r>
              <a:rPr lang="en-US" sz="1000" b="1" smtClean="0"/>
              <a:t>Adult Education Centre,</a:t>
            </a:r>
          </a:p>
          <a:p>
            <a:pPr>
              <a:lnSpc>
                <a:spcPct val="80000"/>
              </a:lnSpc>
              <a:buFont typeface="Arial" charset="0"/>
              <a:buNone/>
            </a:pPr>
            <a:r>
              <a:rPr lang="en-US" sz="1000" b="1" smtClean="0"/>
              <a:t>Tromsø , Norway</a:t>
            </a:r>
            <a:endParaRPr lang="en-US" sz="1000" b="1" smtClean="0">
              <a:hlinkClick r:id="rId5"/>
            </a:endParaRPr>
          </a:p>
          <a:p>
            <a:pPr>
              <a:lnSpc>
                <a:spcPct val="80000"/>
              </a:lnSpc>
              <a:buFont typeface="Arial" charset="0"/>
              <a:buNone/>
            </a:pPr>
            <a:r>
              <a:rPr lang="en-US" sz="1000" smtClean="0">
                <a:hlinkClick r:id="rId5"/>
              </a:rPr>
              <a:t>http://voksenopplaringen.tromsoskolen.no/</a:t>
            </a:r>
            <a:endParaRPr lang="en-US" sz="1000" smtClean="0"/>
          </a:p>
          <a:p>
            <a:pPr>
              <a:lnSpc>
                <a:spcPct val="80000"/>
              </a:lnSpc>
              <a:buFont typeface="Arial" charset="0"/>
              <a:buNone/>
            </a:pPr>
            <a:r>
              <a:rPr lang="en-US" sz="1000" b="1" smtClean="0"/>
              <a:t>Adult Education Centre in the Northern</a:t>
            </a:r>
          </a:p>
          <a:p>
            <a:pPr>
              <a:lnSpc>
                <a:spcPct val="80000"/>
              </a:lnSpc>
              <a:buFont typeface="Arial" charset="0"/>
              <a:buNone/>
            </a:pPr>
            <a:r>
              <a:rPr lang="en-US" sz="1000" b="1" smtClean="0"/>
              <a:t>Region of Münich</a:t>
            </a:r>
            <a:r>
              <a:rPr lang="en-GB" sz="1000" b="1" smtClean="0"/>
              <a:t>, Germany</a:t>
            </a:r>
            <a:endParaRPr lang="en-US" sz="1000" b="1" smtClean="0">
              <a:hlinkClick r:id="rId6"/>
            </a:endParaRPr>
          </a:p>
          <a:p>
            <a:pPr>
              <a:lnSpc>
                <a:spcPct val="80000"/>
              </a:lnSpc>
              <a:buFont typeface="Arial" charset="0"/>
              <a:buNone/>
            </a:pPr>
            <a:r>
              <a:rPr lang="en-US" sz="1000" smtClean="0">
                <a:hlinkClick r:id="rId6"/>
              </a:rPr>
              <a:t>www.vhs-nord.de</a:t>
            </a:r>
            <a:endParaRPr lang="en-US" sz="1000" smtClean="0"/>
          </a:p>
          <a:p>
            <a:pPr>
              <a:lnSpc>
                <a:spcPct val="80000"/>
              </a:lnSpc>
            </a:pPr>
            <a:endParaRPr lang="en-US" sz="1000" smtClean="0"/>
          </a:p>
          <a:p>
            <a:pPr>
              <a:lnSpc>
                <a:spcPct val="80000"/>
              </a:lnSpc>
            </a:pPr>
            <a:endParaRPr lang="ro-RO" sz="1000" smtClean="0"/>
          </a:p>
        </p:txBody>
      </p:sp>
      <p:pic>
        <p:nvPicPr>
          <p:cNvPr id="25603" name="Picture 6"/>
          <p:cNvPicPr>
            <a:picLocks noGrp="1" noChangeAspect="1" noChangeArrowheads="1"/>
          </p:cNvPicPr>
          <p:nvPr>
            <p:ph sz="half" idx="4294967295"/>
          </p:nvPr>
        </p:nvPicPr>
        <p:blipFill>
          <a:blip r:embed="rId7" cstate="email">
            <a:extLst>
              <a:ext uri="{28A0092B-C50C-407E-A947-70E740481C1C}">
                <a14:useLocalDpi xmlns:a14="http://schemas.microsoft.com/office/drawing/2010/main"/>
              </a:ext>
            </a:extLst>
          </a:blip>
          <a:srcRect/>
          <a:stretch>
            <a:fillRect/>
          </a:stretch>
        </p:blipFill>
        <p:spPr>
          <a:xfrm>
            <a:off x="611188" y="3357563"/>
            <a:ext cx="3600450" cy="2700337"/>
          </a:xfrm>
          <a:noFill/>
        </p:spPr>
      </p:pic>
      <p:pic>
        <p:nvPicPr>
          <p:cNvPr id="25604" name="Picture 7"/>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5292725" y="1482725"/>
            <a:ext cx="3311525" cy="2009775"/>
          </a:xfrm>
          <a:prstGeom prst="rect">
            <a:avLst/>
          </a:prstGeom>
          <a:noFill/>
          <a:ln w="9525">
            <a:noFill/>
            <a:miter lim="800000"/>
            <a:headEnd/>
            <a:tailEnd/>
          </a:ln>
        </p:spPr>
      </p:pic>
      <p:sp>
        <p:nvSpPr>
          <p:cNvPr id="25605" name="Text Box 8"/>
          <p:cNvSpPr txBox="1">
            <a:spLocks noChangeArrowheads="1"/>
          </p:cNvSpPr>
          <p:nvPr/>
        </p:nvSpPr>
        <p:spPr bwMode="auto">
          <a:xfrm>
            <a:off x="611188" y="1628775"/>
            <a:ext cx="3960812" cy="1581150"/>
          </a:xfrm>
          <a:prstGeom prst="rect">
            <a:avLst/>
          </a:prstGeom>
          <a:noFill/>
          <a:ln w="9525">
            <a:noFill/>
            <a:miter lim="800000"/>
            <a:headEnd/>
            <a:tailEnd/>
          </a:ln>
        </p:spPr>
        <p:txBody>
          <a:bodyPr>
            <a:spAutoFit/>
          </a:bodyPr>
          <a:lstStyle/>
          <a:p>
            <a:pPr algn="l" eaLnBrk="1" hangingPunct="1"/>
            <a:r>
              <a:rPr lang="en-US" sz="1400">
                <a:latin typeface="Arial" charset="0"/>
              </a:rPr>
              <a:t>The PROMIP-Lerning Partnership focussed on the issue of migrants' participation in the host countries. The main objective of the  partnership was to find out what are the encouraging aspects and hurdles/impeding factors for the participation of migrants in the host society. </a:t>
            </a:r>
          </a:p>
        </p:txBody>
      </p:sp>
      <p:sp>
        <p:nvSpPr>
          <p:cNvPr id="25606" name="WordArt 9"/>
          <p:cNvSpPr>
            <a:spLocks noChangeArrowheads="1" noChangeShapeType="1" noTextEdit="1"/>
          </p:cNvSpPr>
          <p:nvPr/>
        </p:nvSpPr>
        <p:spPr bwMode="auto">
          <a:xfrm rot="-5400000">
            <a:off x="2847181" y="3666332"/>
            <a:ext cx="3906837" cy="406400"/>
          </a:xfrm>
          <a:prstGeom prst="rect">
            <a:avLst/>
          </a:prstGeom>
        </p:spPr>
        <p:txBody>
          <a:bodyPr wrap="none" fromWordArt="1">
            <a:prstTxWarp prst="textPlain">
              <a:avLst>
                <a:gd name="adj" fmla="val 50000"/>
              </a:avLst>
            </a:prstTxWarp>
          </a:bodyPr>
          <a:lstStyle/>
          <a:p>
            <a:r>
              <a:rPr lang="cs-CZ" sz="3600" kern="10">
                <a:ln w="9525">
                  <a:noFill/>
                  <a:round/>
                  <a:headEnd/>
                  <a:tailEnd/>
                </a:ln>
                <a:solidFill>
                  <a:srgbClr val="336699"/>
                </a:solidFill>
                <a:effectLst>
                  <a:outerShdw dist="45791" dir="2021404" algn="ctr" rotWithShape="0">
                    <a:srgbClr val="B2B2B2">
                      <a:alpha val="79999"/>
                    </a:srgbClr>
                  </a:outerShdw>
                </a:effectLst>
                <a:latin typeface="Times New Roman"/>
                <a:cs typeface="Times New Roman"/>
              </a:rPr>
              <a:t>www.edu-net.ro/PROMIP</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ă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566</TotalTime>
  <Words>489</Words>
  <Application>Microsoft Office PowerPoint</Application>
  <PresentationFormat>Předvádění na obrazovce (4:3)</PresentationFormat>
  <Paragraphs>168</Paragraphs>
  <Slides>18</Slides>
  <Notes>0</Notes>
  <HiddenSlides>0</HiddenSlides>
  <MMClips>0</MMClips>
  <ScaleCrop>false</ScaleCrop>
  <HeadingPairs>
    <vt:vector size="6" baseType="variant">
      <vt:variant>
        <vt:lpstr>Motiv</vt:lpstr>
      </vt:variant>
      <vt:variant>
        <vt:i4>1</vt:i4>
      </vt:variant>
      <vt:variant>
        <vt:lpstr>Vložené servery OLE</vt:lpstr>
      </vt:variant>
      <vt:variant>
        <vt:i4>3</vt:i4>
      </vt:variant>
      <vt:variant>
        <vt:lpstr>Nadpisy snímků</vt:lpstr>
      </vt:variant>
      <vt:variant>
        <vt:i4>18</vt:i4>
      </vt:variant>
    </vt:vector>
  </HeadingPairs>
  <TitlesOfParts>
    <vt:vector size="22" baseType="lpstr">
      <vt:lpstr>Temă Office</vt:lpstr>
      <vt:lpstr>Acrobat Document</vt:lpstr>
      <vt:lpstr>Package</vt:lpstr>
      <vt:lpstr>Document</vt:lpstr>
      <vt:lpstr>What about EDUNET? </vt:lpstr>
      <vt:lpstr>THE AIMS</vt:lpstr>
      <vt:lpstr>EDUNET EDUCATIONAL</vt:lpstr>
      <vt:lpstr>EDUNET RESSOURCES</vt:lpstr>
      <vt:lpstr>EDUNET PARTNERSHIP</vt:lpstr>
      <vt:lpstr>Prezentace aplikace PowerPoint</vt:lpstr>
      <vt:lpstr>Prezentace aplikace PowerPoint</vt:lpstr>
      <vt:lpstr>E2D2</vt:lpstr>
      <vt:lpstr>PROMIP </vt:lpstr>
      <vt:lpstr>Virtual Library  for promoting the European Heritage</vt:lpstr>
      <vt:lpstr>Prezentace aplikace PowerPoint</vt:lpstr>
      <vt:lpstr>Prezentace aplikace PowerPoint</vt:lpstr>
      <vt:lpstr>Prezentace aplikace PowerPoint</vt:lpstr>
      <vt:lpstr>Keebook</vt:lpstr>
      <vt:lpstr>Prezentace aplikace PowerPoint</vt:lpstr>
      <vt:lpstr>Prezentace aplikace PowerPoint</vt:lpstr>
      <vt:lpstr>Prezentace aplikace PowerPoint</vt:lpstr>
      <vt:lpstr>Prezentace aplikace PowerPoint</vt:lpstr>
    </vt:vector>
  </TitlesOfParts>
  <Company>OrgHome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Diapozitivul 1</dc:title>
  <dc:creator>FullNameHere</dc:creator>
  <cp:lastModifiedBy>Admin</cp:lastModifiedBy>
  <cp:revision>69</cp:revision>
  <dcterms:created xsi:type="dcterms:W3CDTF">2010-09-30T12:52:03Z</dcterms:created>
  <dcterms:modified xsi:type="dcterms:W3CDTF">2011-02-11T12:40:22Z</dcterms:modified>
</cp:coreProperties>
</file>